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sldIdLst>
    <p:sldId id="256" r:id="rId5"/>
    <p:sldId id="823" r:id="rId6"/>
    <p:sldId id="378" r:id="rId7"/>
    <p:sldId id="735" r:id="rId8"/>
    <p:sldId id="579" r:id="rId9"/>
    <p:sldId id="532" r:id="rId10"/>
    <p:sldId id="884" r:id="rId11"/>
    <p:sldId id="902" r:id="rId12"/>
    <p:sldId id="903" r:id="rId13"/>
    <p:sldId id="819" r:id="rId14"/>
    <p:sldId id="879" r:id="rId15"/>
    <p:sldId id="886" r:id="rId16"/>
    <p:sldId id="397" r:id="rId17"/>
    <p:sldId id="907" r:id="rId18"/>
    <p:sldId id="821" r:id="rId19"/>
    <p:sldId id="878" r:id="rId20"/>
    <p:sldId id="412" r:id="rId21"/>
    <p:sldId id="896" r:id="rId22"/>
    <p:sldId id="906" r:id="rId23"/>
    <p:sldId id="822" r:id="rId24"/>
    <p:sldId id="415" r:id="rId25"/>
    <p:sldId id="904" r:id="rId26"/>
    <p:sldId id="417" r:id="rId27"/>
    <p:sldId id="418" r:id="rId28"/>
    <p:sldId id="901" r:id="rId29"/>
    <p:sldId id="905" r:id="rId30"/>
    <p:sldId id="881" r:id="rId31"/>
    <p:sldId id="883" r:id="rId32"/>
    <p:sldId id="898" r:id="rId33"/>
    <p:sldId id="876" r:id="rId34"/>
    <p:sldId id="77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658A39-61A4-49FC-B6FA-4E09E71F9222}">
          <p14:sldIdLst>
            <p14:sldId id="256"/>
            <p14:sldId id="823"/>
            <p14:sldId id="378"/>
          </p14:sldIdLst>
        </p14:section>
        <p14:section name="Untitled Section" id="{14656223-6C8D-4304-A62C-1AFF32CF75ED}">
          <p14:sldIdLst>
            <p14:sldId id="735"/>
            <p14:sldId id="579"/>
            <p14:sldId id="532"/>
            <p14:sldId id="884"/>
            <p14:sldId id="902"/>
            <p14:sldId id="903"/>
          </p14:sldIdLst>
        </p14:section>
        <p14:section name="Untitled Section" id="{2780CC6A-156B-452A-8436-12CB513FBFD9}">
          <p14:sldIdLst>
            <p14:sldId id="819"/>
          </p14:sldIdLst>
        </p14:section>
        <p14:section name="Untitled Section" id="{4B60B3E8-CD44-4F30-B2DC-22985A4E7548}">
          <p14:sldIdLst>
            <p14:sldId id="879"/>
            <p14:sldId id="886"/>
          </p14:sldIdLst>
        </p14:section>
        <p14:section name="Untitled Section" id="{61083BC3-5C23-4B04-B716-D2822DEA5416}">
          <p14:sldIdLst>
            <p14:sldId id="397"/>
            <p14:sldId id="907"/>
          </p14:sldIdLst>
        </p14:section>
        <p14:section name="Untitled Section" id="{C00AC47A-906F-4930-AB88-83731D1783A3}">
          <p14:sldIdLst>
            <p14:sldId id="821"/>
            <p14:sldId id="878"/>
            <p14:sldId id="412"/>
            <p14:sldId id="896"/>
            <p14:sldId id="906"/>
            <p14:sldId id="822"/>
          </p14:sldIdLst>
        </p14:section>
        <p14:section name="Untitled Section" id="{A822DC25-8EF0-4057-B52D-57EFC12BA69F}">
          <p14:sldIdLst>
            <p14:sldId id="415"/>
            <p14:sldId id="904"/>
            <p14:sldId id="417"/>
            <p14:sldId id="418"/>
            <p14:sldId id="901"/>
            <p14:sldId id="905"/>
            <p14:sldId id="881"/>
            <p14:sldId id="883"/>
            <p14:sldId id="898"/>
          </p14:sldIdLst>
        </p14:section>
        <p14:section name="Untitled Section" id="{9E09D612-65E1-4E53-A889-641F00A9CEB0}">
          <p14:sldIdLst>
            <p14:sldId id="876"/>
            <p14:sldId id="7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F0C351-088A-625D-E7A5-1C90A76B3E00}" name="Vickers, Libby" initials="VL" userId="Vickers, Libb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3"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C0570-C1AD-4B73-A4CB-3A400128D731}" v="35" dt="2022-12-01T01:32:55.610"/>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23" autoAdjust="0"/>
  </p:normalViewPr>
  <p:slideViewPr>
    <p:cSldViewPr snapToGrid="0">
      <p:cViewPr varScale="1">
        <p:scale>
          <a:sx n="58" d="100"/>
          <a:sy n="58" d="100"/>
        </p:scale>
        <p:origin x="2098" y="43"/>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CE0C0570-C1AD-4B73-A4CB-3A400128D731}"/>
    <pc:docChg chg="undo custSel delSld modSld modSection modShowInfo">
      <pc:chgData name="Vickers, Libby" userId="e250baef-1418-4325-b620-0f9540a0387b" providerId="ADAL" clId="{CE0C0570-C1AD-4B73-A4CB-3A400128D731}" dt="2022-12-01T15:20:29.759" v="1417" actId="2744"/>
      <pc:docMkLst>
        <pc:docMk/>
      </pc:docMkLst>
      <pc:sldChg chg="modSp mod">
        <pc:chgData name="Vickers, Libby" userId="e250baef-1418-4325-b620-0f9540a0387b" providerId="ADAL" clId="{CE0C0570-C1AD-4B73-A4CB-3A400128D731}" dt="2022-11-27T20:57:37.451" v="8" actId="14100"/>
        <pc:sldMkLst>
          <pc:docMk/>
          <pc:sldMk cId="1575596370" sldId="256"/>
        </pc:sldMkLst>
        <pc:spChg chg="mod">
          <ac:chgData name="Vickers, Libby" userId="e250baef-1418-4325-b620-0f9540a0387b" providerId="ADAL" clId="{CE0C0570-C1AD-4B73-A4CB-3A400128D731}" dt="2022-11-27T20:57:37.451" v="8" actId="14100"/>
          <ac:spMkLst>
            <pc:docMk/>
            <pc:sldMk cId="1575596370" sldId="256"/>
            <ac:spMk id="6" creationId="{DF133127-B85B-4D8D-A61B-26FBA8FDD237}"/>
          </ac:spMkLst>
        </pc:spChg>
      </pc:sldChg>
      <pc:sldChg chg="addSp delSp modSp mod">
        <pc:chgData name="Vickers, Libby" userId="e250baef-1418-4325-b620-0f9540a0387b" providerId="ADAL" clId="{CE0C0570-C1AD-4B73-A4CB-3A400128D731}" dt="2022-12-01T01:33:05.448" v="1408" actId="1076"/>
        <pc:sldMkLst>
          <pc:docMk/>
          <pc:sldMk cId="3910325345" sldId="415"/>
        </pc:sldMkLst>
        <pc:spChg chg="add mod">
          <ac:chgData name="Vickers, Libby" userId="e250baef-1418-4325-b620-0f9540a0387b" providerId="ADAL" clId="{CE0C0570-C1AD-4B73-A4CB-3A400128D731}" dt="2022-12-01T01:33:05.448" v="1408" actId="1076"/>
          <ac:spMkLst>
            <pc:docMk/>
            <pc:sldMk cId="3910325345" sldId="415"/>
            <ac:spMk id="10" creationId="{3B9B9AE2-380B-DDC2-1237-976DA6AEA52E}"/>
          </ac:spMkLst>
        </pc:spChg>
        <pc:spChg chg="del mod">
          <ac:chgData name="Vickers, Libby" userId="e250baef-1418-4325-b620-0f9540a0387b" providerId="ADAL" clId="{CE0C0570-C1AD-4B73-A4CB-3A400128D731}" dt="2022-12-01T01:30:56.641" v="1406" actId="478"/>
          <ac:spMkLst>
            <pc:docMk/>
            <pc:sldMk cId="3910325345" sldId="415"/>
            <ac:spMk id="12" creationId="{A9A14687-647A-4A26-9819-5CB3046756DE}"/>
          </ac:spMkLst>
        </pc:spChg>
        <pc:picChg chg="add del mod">
          <ac:chgData name="Vickers, Libby" userId="e250baef-1418-4325-b620-0f9540a0387b" providerId="ADAL" clId="{CE0C0570-C1AD-4B73-A4CB-3A400128D731}" dt="2022-12-01T01:30:39.013" v="1405" actId="478"/>
          <ac:picMkLst>
            <pc:docMk/>
            <pc:sldMk cId="3910325345" sldId="415"/>
            <ac:picMk id="5" creationId="{1096B563-9F34-4112-ABD7-5C7832383305}"/>
          </ac:picMkLst>
        </pc:picChg>
      </pc:sldChg>
      <pc:sldChg chg="addSp modSp mod">
        <pc:chgData name="Vickers, Libby" userId="e250baef-1418-4325-b620-0f9540a0387b" providerId="ADAL" clId="{CE0C0570-C1AD-4B73-A4CB-3A400128D731}" dt="2022-11-28T00:52:14.560" v="218" actId="1076"/>
        <pc:sldMkLst>
          <pc:docMk/>
          <pc:sldMk cId="1030257744" sldId="417"/>
        </pc:sldMkLst>
        <pc:picChg chg="add mod">
          <ac:chgData name="Vickers, Libby" userId="e250baef-1418-4325-b620-0f9540a0387b" providerId="ADAL" clId="{CE0C0570-C1AD-4B73-A4CB-3A400128D731}" dt="2022-11-28T00:52:14.560" v="218" actId="1076"/>
          <ac:picMkLst>
            <pc:docMk/>
            <pc:sldMk cId="1030257744" sldId="417"/>
            <ac:picMk id="12" creationId="{A8CB8D01-E180-E75C-9E04-6989C94E1F78}"/>
          </ac:picMkLst>
        </pc:picChg>
      </pc:sldChg>
      <pc:sldChg chg="modSp mod">
        <pc:chgData name="Vickers, Libby" userId="e250baef-1418-4325-b620-0f9540a0387b" providerId="ADAL" clId="{CE0C0570-C1AD-4B73-A4CB-3A400128D731}" dt="2022-12-01T01:35:07.318" v="1410" actId="20577"/>
        <pc:sldMkLst>
          <pc:docMk/>
          <pc:sldMk cId="4073139233" sldId="418"/>
        </pc:sldMkLst>
        <pc:spChg chg="mod">
          <ac:chgData name="Vickers, Libby" userId="e250baef-1418-4325-b620-0f9540a0387b" providerId="ADAL" clId="{CE0C0570-C1AD-4B73-A4CB-3A400128D731}" dt="2022-12-01T01:35:07.318" v="1410" actId="20577"/>
          <ac:spMkLst>
            <pc:docMk/>
            <pc:sldMk cId="4073139233" sldId="418"/>
            <ac:spMk id="4" creationId="{2535ACCD-A539-40EF-91F4-E533E735301E}"/>
          </ac:spMkLst>
        </pc:spChg>
        <pc:spChg chg="mod">
          <ac:chgData name="Vickers, Libby" userId="e250baef-1418-4325-b620-0f9540a0387b" providerId="ADAL" clId="{CE0C0570-C1AD-4B73-A4CB-3A400128D731}" dt="2022-11-28T01:00:04.939" v="451" actId="20577"/>
          <ac:spMkLst>
            <pc:docMk/>
            <pc:sldMk cId="4073139233" sldId="418"/>
            <ac:spMk id="6" creationId="{7228F3F7-C24D-40B1-95E8-BD2B02015645}"/>
          </ac:spMkLst>
        </pc:spChg>
        <pc:spChg chg="mod">
          <ac:chgData name="Vickers, Libby" userId="e250baef-1418-4325-b620-0f9540a0387b" providerId="ADAL" clId="{CE0C0570-C1AD-4B73-A4CB-3A400128D731}" dt="2022-11-28T00:57:29.172" v="398" actId="20577"/>
          <ac:spMkLst>
            <pc:docMk/>
            <pc:sldMk cId="4073139233" sldId="418"/>
            <ac:spMk id="10" creationId="{A9D7F79E-17C0-4858-927A-E73D4084C8F3}"/>
          </ac:spMkLst>
        </pc:spChg>
      </pc:sldChg>
      <pc:sldChg chg="addSp delSp modSp mod delCm">
        <pc:chgData name="Vickers, Libby" userId="e250baef-1418-4325-b620-0f9540a0387b" providerId="ADAL" clId="{CE0C0570-C1AD-4B73-A4CB-3A400128D731}" dt="2022-12-01T01:10:01.333" v="1188"/>
        <pc:sldMkLst>
          <pc:docMk/>
          <pc:sldMk cId="766834638" sldId="532"/>
        </pc:sldMkLst>
        <pc:spChg chg="mod ord">
          <ac:chgData name="Vickers, Libby" userId="e250baef-1418-4325-b620-0f9540a0387b" providerId="ADAL" clId="{CE0C0570-C1AD-4B73-A4CB-3A400128D731}" dt="2022-11-27T21:14:13.796" v="77" actId="14100"/>
          <ac:spMkLst>
            <pc:docMk/>
            <pc:sldMk cId="766834638" sldId="532"/>
            <ac:spMk id="2" creationId="{5AC2CEE4-B839-4C2C-8B0B-FACDAFBF3561}"/>
          </ac:spMkLst>
        </pc:spChg>
        <pc:spChg chg="mod ord">
          <ac:chgData name="Vickers, Libby" userId="e250baef-1418-4325-b620-0f9540a0387b" providerId="ADAL" clId="{CE0C0570-C1AD-4B73-A4CB-3A400128D731}" dt="2022-12-01T01:05:28.495" v="1186" actId="1076"/>
          <ac:spMkLst>
            <pc:docMk/>
            <pc:sldMk cId="766834638" sldId="532"/>
            <ac:spMk id="3" creationId="{0395849D-8A4F-4EF1-8138-21517C4090DC}"/>
          </ac:spMkLst>
        </pc:spChg>
        <pc:spChg chg="mod ord">
          <ac:chgData name="Vickers, Libby" userId="e250baef-1418-4325-b620-0f9540a0387b" providerId="ADAL" clId="{CE0C0570-C1AD-4B73-A4CB-3A400128D731}" dt="2022-12-01T01:05:10.124" v="1185" actId="1076"/>
          <ac:spMkLst>
            <pc:docMk/>
            <pc:sldMk cId="766834638" sldId="532"/>
            <ac:spMk id="8" creationId="{B7F51581-8A60-481D-8797-AD1EF4D95E82}"/>
          </ac:spMkLst>
        </pc:spChg>
        <pc:grpChg chg="add mod">
          <ac:chgData name="Vickers, Libby" userId="e250baef-1418-4325-b620-0f9540a0387b" providerId="ADAL" clId="{CE0C0570-C1AD-4B73-A4CB-3A400128D731}" dt="2022-11-27T21:13:51.979" v="75" actId="1076"/>
          <ac:grpSpMkLst>
            <pc:docMk/>
            <pc:sldMk cId="766834638" sldId="532"/>
            <ac:grpSpMk id="4" creationId="{334CE77D-B92A-1D62-68C2-9E397C067648}"/>
          </ac:grpSpMkLst>
        </pc:grpChg>
        <pc:grpChg chg="del">
          <ac:chgData name="Vickers, Libby" userId="e250baef-1418-4325-b620-0f9540a0387b" providerId="ADAL" clId="{CE0C0570-C1AD-4B73-A4CB-3A400128D731}" dt="2022-11-27T21:08:23.696" v="49" actId="478"/>
          <ac:grpSpMkLst>
            <pc:docMk/>
            <pc:sldMk cId="766834638" sldId="532"/>
            <ac:grpSpMk id="18" creationId="{0802D46D-8998-4720-9981-911EA03C3D7C}"/>
          </ac:grpSpMkLst>
        </pc:grpChg>
        <pc:picChg chg="mod">
          <ac:chgData name="Vickers, Libby" userId="e250baef-1418-4325-b620-0f9540a0387b" providerId="ADAL" clId="{CE0C0570-C1AD-4B73-A4CB-3A400128D731}" dt="2022-11-27T21:07:50.303" v="47"/>
          <ac:picMkLst>
            <pc:docMk/>
            <pc:sldMk cId="766834638" sldId="532"/>
            <ac:picMk id="5" creationId="{21570D87-6E65-030D-A42B-ECCCF07125A0}"/>
          </ac:picMkLst>
        </pc:picChg>
        <pc:picChg chg="mod">
          <ac:chgData name="Vickers, Libby" userId="e250baef-1418-4325-b620-0f9540a0387b" providerId="ADAL" clId="{CE0C0570-C1AD-4B73-A4CB-3A400128D731}" dt="2022-11-27T21:07:50.303" v="47"/>
          <ac:picMkLst>
            <pc:docMk/>
            <pc:sldMk cId="766834638" sldId="532"/>
            <ac:picMk id="6" creationId="{D06FF9CB-388D-3A94-4FA4-F2D9CA1A7F65}"/>
          </ac:picMkLst>
        </pc:picChg>
      </pc:sldChg>
      <pc:sldChg chg="addSp delSp modSp mod">
        <pc:chgData name="Vickers, Libby" userId="e250baef-1418-4325-b620-0f9540a0387b" providerId="ADAL" clId="{CE0C0570-C1AD-4B73-A4CB-3A400128D731}" dt="2022-11-27T21:05:23.974" v="43" actId="1076"/>
        <pc:sldMkLst>
          <pc:docMk/>
          <pc:sldMk cId="1509840600" sldId="579"/>
        </pc:sldMkLst>
        <pc:spChg chg="mod ord">
          <ac:chgData name="Vickers, Libby" userId="e250baef-1418-4325-b620-0f9540a0387b" providerId="ADAL" clId="{CE0C0570-C1AD-4B73-A4CB-3A400128D731}" dt="2022-11-27T21:05:23.974" v="43" actId="1076"/>
          <ac:spMkLst>
            <pc:docMk/>
            <pc:sldMk cId="1509840600" sldId="579"/>
            <ac:spMk id="10" creationId="{0EC2D44B-4F7C-4BE4-A85D-D88D60668F95}"/>
          </ac:spMkLst>
        </pc:spChg>
        <pc:picChg chg="del">
          <ac:chgData name="Vickers, Libby" userId="e250baef-1418-4325-b620-0f9540a0387b" providerId="ADAL" clId="{CE0C0570-C1AD-4B73-A4CB-3A400128D731}" dt="2022-11-27T21:04:50.298" v="36" actId="478"/>
          <ac:picMkLst>
            <pc:docMk/>
            <pc:sldMk cId="1509840600" sldId="579"/>
            <ac:picMk id="4" creationId="{975866B1-62EC-49B9-A8AB-DB21684574A4}"/>
          </ac:picMkLst>
        </pc:picChg>
        <pc:picChg chg="add mod">
          <ac:chgData name="Vickers, Libby" userId="e250baef-1418-4325-b620-0f9540a0387b" providerId="ADAL" clId="{CE0C0570-C1AD-4B73-A4CB-3A400128D731}" dt="2022-11-27T21:05:12.100" v="41" actId="14100"/>
          <ac:picMkLst>
            <pc:docMk/>
            <pc:sldMk cId="1509840600" sldId="579"/>
            <ac:picMk id="6" creationId="{1832FE2B-38A7-2B51-600E-CA44DAA501B8}"/>
          </ac:picMkLst>
        </pc:picChg>
      </pc:sldChg>
      <pc:sldChg chg="addSp delSp modSp mod delAnim">
        <pc:chgData name="Vickers, Libby" userId="e250baef-1418-4325-b620-0f9540a0387b" providerId="ADAL" clId="{CE0C0570-C1AD-4B73-A4CB-3A400128D731}" dt="2022-11-27T21:03:18.928" v="35" actId="478"/>
        <pc:sldMkLst>
          <pc:docMk/>
          <pc:sldMk cId="1027285256" sldId="735"/>
        </pc:sldMkLst>
        <pc:spChg chg="del mod">
          <ac:chgData name="Vickers, Libby" userId="e250baef-1418-4325-b620-0f9540a0387b" providerId="ADAL" clId="{CE0C0570-C1AD-4B73-A4CB-3A400128D731}" dt="2022-11-27T21:03:18.928" v="35" actId="478"/>
          <ac:spMkLst>
            <pc:docMk/>
            <pc:sldMk cId="1027285256" sldId="735"/>
            <ac:spMk id="2" creationId="{374DDF1A-98BC-4430-871A-C006A0C82B58}"/>
          </ac:spMkLst>
        </pc:spChg>
        <pc:spChg chg="mod ord">
          <ac:chgData name="Vickers, Libby" userId="e250baef-1418-4325-b620-0f9540a0387b" providerId="ADAL" clId="{CE0C0570-C1AD-4B73-A4CB-3A400128D731}" dt="2022-11-27T21:02:57.051" v="31" actId="1076"/>
          <ac:spMkLst>
            <pc:docMk/>
            <pc:sldMk cId="1027285256" sldId="735"/>
            <ac:spMk id="5" creationId="{77F41A56-B444-4609-9AA1-9004AA15ED7C}"/>
          </ac:spMkLst>
        </pc:spChg>
        <pc:spChg chg="mod ord">
          <ac:chgData name="Vickers, Libby" userId="e250baef-1418-4325-b620-0f9540a0387b" providerId="ADAL" clId="{CE0C0570-C1AD-4B73-A4CB-3A400128D731}" dt="2022-11-27T21:03:12.540" v="33" actId="1076"/>
          <ac:spMkLst>
            <pc:docMk/>
            <pc:sldMk cId="1027285256" sldId="735"/>
            <ac:spMk id="17" creationId="{66947DEC-2C32-4F6F-A148-6D3FE943FE72}"/>
          </ac:spMkLst>
        </pc:spChg>
        <pc:spChg chg="mod ord">
          <ac:chgData name="Vickers, Libby" userId="e250baef-1418-4325-b620-0f9540a0387b" providerId="ADAL" clId="{CE0C0570-C1AD-4B73-A4CB-3A400128D731}" dt="2022-11-27T21:02:18.587" v="25" actId="1076"/>
          <ac:spMkLst>
            <pc:docMk/>
            <pc:sldMk cId="1027285256" sldId="735"/>
            <ac:spMk id="18" creationId="{7A3D5583-CC0F-4EB4-84D8-80ACABC864A4}"/>
          </ac:spMkLst>
        </pc:spChg>
        <pc:grpChg chg="mod ord">
          <ac:chgData name="Vickers, Libby" userId="e250baef-1418-4325-b620-0f9540a0387b" providerId="ADAL" clId="{CE0C0570-C1AD-4B73-A4CB-3A400128D731}" dt="2022-11-27T21:02:36.664" v="28" actId="1076"/>
          <ac:grpSpMkLst>
            <pc:docMk/>
            <pc:sldMk cId="1027285256" sldId="735"/>
            <ac:grpSpMk id="6" creationId="{20C6A0CB-6471-44F6-88B0-4CCA739B5F45}"/>
          </ac:grpSpMkLst>
        </pc:grpChg>
        <pc:grpChg chg="del">
          <ac:chgData name="Vickers, Libby" userId="e250baef-1418-4325-b620-0f9540a0387b" providerId="ADAL" clId="{CE0C0570-C1AD-4B73-A4CB-3A400128D731}" dt="2022-11-27T21:01:31.947" v="16" actId="478"/>
          <ac:grpSpMkLst>
            <pc:docMk/>
            <pc:sldMk cId="1027285256" sldId="735"/>
            <ac:grpSpMk id="13" creationId="{8200B378-8768-419F-B623-BE6C9F941C48}"/>
          </ac:grpSpMkLst>
        </pc:grpChg>
        <pc:grpChg chg="del">
          <ac:chgData name="Vickers, Libby" userId="e250baef-1418-4325-b620-0f9540a0387b" providerId="ADAL" clId="{CE0C0570-C1AD-4B73-A4CB-3A400128D731}" dt="2022-11-27T21:01:33.964" v="18" actId="478"/>
          <ac:grpSpMkLst>
            <pc:docMk/>
            <pc:sldMk cId="1027285256" sldId="735"/>
            <ac:grpSpMk id="21" creationId="{B5B56470-C6CE-4906-9654-2E0554219C16}"/>
          </ac:grpSpMkLst>
        </pc:grpChg>
        <pc:picChg chg="del">
          <ac:chgData name="Vickers, Libby" userId="e250baef-1418-4325-b620-0f9540a0387b" providerId="ADAL" clId="{CE0C0570-C1AD-4B73-A4CB-3A400128D731}" dt="2022-11-27T21:01:34.831" v="19" actId="478"/>
          <ac:picMkLst>
            <pc:docMk/>
            <pc:sldMk cId="1027285256" sldId="735"/>
            <ac:picMk id="7" creationId="{7823A407-E764-49D8-ADC4-3A23DC868032}"/>
          </ac:picMkLst>
        </pc:picChg>
        <pc:picChg chg="del">
          <ac:chgData name="Vickers, Libby" userId="e250baef-1418-4325-b620-0f9540a0387b" providerId="ADAL" clId="{CE0C0570-C1AD-4B73-A4CB-3A400128D731}" dt="2022-11-27T21:01:27.814" v="14" actId="478"/>
          <ac:picMkLst>
            <pc:docMk/>
            <pc:sldMk cId="1027285256" sldId="735"/>
            <ac:picMk id="11" creationId="{E3EB0915-B50A-42FC-B76F-4CFB7DFDB5FC}"/>
          </ac:picMkLst>
        </pc:picChg>
        <pc:picChg chg="del">
          <ac:chgData name="Vickers, Libby" userId="e250baef-1418-4325-b620-0f9540a0387b" providerId="ADAL" clId="{CE0C0570-C1AD-4B73-A4CB-3A400128D731}" dt="2022-11-27T21:01:33.115" v="17" actId="478"/>
          <ac:picMkLst>
            <pc:docMk/>
            <pc:sldMk cId="1027285256" sldId="735"/>
            <ac:picMk id="12" creationId="{26637B4B-CB91-4B6A-A31D-5EEF61264606}"/>
          </ac:picMkLst>
        </pc:picChg>
        <pc:picChg chg="del">
          <ac:chgData name="Vickers, Libby" userId="e250baef-1418-4325-b620-0f9540a0387b" providerId="ADAL" clId="{CE0C0570-C1AD-4B73-A4CB-3A400128D731}" dt="2022-11-27T21:01:31.122" v="15" actId="478"/>
          <ac:picMkLst>
            <pc:docMk/>
            <pc:sldMk cId="1027285256" sldId="735"/>
            <ac:picMk id="20" creationId="{647A7B35-C49E-4F93-8476-CBBE5D651B1F}"/>
          </ac:picMkLst>
        </pc:picChg>
        <pc:picChg chg="add">
          <ac:chgData name="Vickers, Libby" userId="e250baef-1418-4325-b620-0f9540a0387b" providerId="ADAL" clId="{CE0C0570-C1AD-4B73-A4CB-3A400128D731}" dt="2022-11-27T21:01:37.107" v="20"/>
          <ac:picMkLst>
            <pc:docMk/>
            <pc:sldMk cId="1027285256" sldId="735"/>
            <ac:picMk id="1026" creationId="{E09A557F-F9F5-8632-7C3C-EF447D2F2603}"/>
          </ac:picMkLst>
        </pc:picChg>
      </pc:sldChg>
      <pc:sldChg chg="addSp delSp modSp mod modTransition modAnim modNotesTx">
        <pc:chgData name="Vickers, Libby" userId="e250baef-1418-4325-b620-0f9540a0387b" providerId="ADAL" clId="{CE0C0570-C1AD-4B73-A4CB-3A400128D731}" dt="2022-12-01T01:22:31.198" v="1380"/>
        <pc:sldMkLst>
          <pc:docMk/>
          <pc:sldMk cId="2588449393" sldId="819"/>
        </pc:sldMkLst>
        <pc:spChg chg="mod ord">
          <ac:chgData name="Vickers, Libby" userId="e250baef-1418-4325-b620-0f9540a0387b" providerId="ADAL" clId="{CE0C0570-C1AD-4B73-A4CB-3A400128D731}" dt="2022-11-27T21:19:20.087" v="161" actId="1076"/>
          <ac:spMkLst>
            <pc:docMk/>
            <pc:sldMk cId="2588449393" sldId="819"/>
            <ac:spMk id="19" creationId="{782C8538-BA89-483B-BF96-8494CD7EEC9F}"/>
          </ac:spMkLst>
        </pc:spChg>
        <pc:picChg chg="del">
          <ac:chgData name="Vickers, Libby" userId="e250baef-1418-4325-b620-0f9540a0387b" providerId="ADAL" clId="{CE0C0570-C1AD-4B73-A4CB-3A400128D731}" dt="2022-12-01T01:16:27.990" v="1280"/>
          <ac:picMkLst>
            <pc:docMk/>
            <pc:sldMk cId="2588449393" sldId="819"/>
            <ac:picMk id="3" creationId="{80214504-2B54-49BC-A939-AAF4D1335D84}"/>
          </ac:picMkLst>
        </pc:picChg>
        <pc:picChg chg="add del mod">
          <ac:chgData name="Vickers, Libby" userId="e250baef-1418-4325-b620-0f9540a0387b" providerId="ADAL" clId="{CE0C0570-C1AD-4B73-A4CB-3A400128D731}" dt="2022-12-01T01:17:19.602" v="1282"/>
          <ac:picMkLst>
            <pc:docMk/>
            <pc:sldMk cId="2588449393" sldId="819"/>
            <ac:picMk id="4" creationId="{21FADBF7-D3F3-5303-5FD3-32ACF4FEF91C}"/>
          </ac:picMkLst>
        </pc:picChg>
        <pc:picChg chg="del">
          <ac:chgData name="Vickers, Libby" userId="e250baef-1418-4325-b620-0f9540a0387b" providerId="ADAL" clId="{CE0C0570-C1AD-4B73-A4CB-3A400128D731}" dt="2022-11-27T21:17:24.585" v="101" actId="478"/>
          <ac:picMkLst>
            <pc:docMk/>
            <pc:sldMk cId="2588449393" sldId="819"/>
            <ac:picMk id="4" creationId="{F98E818F-6ED9-4D6E-9923-DCF513C980DB}"/>
          </ac:picMkLst>
        </pc:picChg>
        <pc:picChg chg="add mod">
          <ac:chgData name="Vickers, Libby" userId="e250baef-1418-4325-b620-0f9540a0387b" providerId="ADAL" clId="{CE0C0570-C1AD-4B73-A4CB-3A400128D731}" dt="2022-11-27T21:17:51" v="108" actId="1076"/>
          <ac:picMkLst>
            <pc:docMk/>
            <pc:sldMk cId="2588449393" sldId="819"/>
            <ac:picMk id="5" creationId="{27C4644F-5325-A3BF-0948-08320118282B}"/>
          </ac:picMkLst>
        </pc:picChg>
        <pc:picChg chg="add del mod">
          <ac:chgData name="Vickers, Libby" userId="e250baef-1418-4325-b620-0f9540a0387b" providerId="ADAL" clId="{CE0C0570-C1AD-4B73-A4CB-3A400128D731}" dt="2022-12-01T01:18:19.546" v="1284"/>
          <ac:picMkLst>
            <pc:docMk/>
            <pc:sldMk cId="2588449393" sldId="819"/>
            <ac:picMk id="9" creationId="{8C975131-FFD5-6AAB-B145-69110007AF47}"/>
          </ac:picMkLst>
        </pc:picChg>
        <pc:picChg chg="add del mod">
          <ac:chgData name="Vickers, Libby" userId="e250baef-1418-4325-b620-0f9540a0387b" providerId="ADAL" clId="{CE0C0570-C1AD-4B73-A4CB-3A400128D731}" dt="2022-12-01T01:20:43.876" v="1379"/>
          <ac:picMkLst>
            <pc:docMk/>
            <pc:sldMk cId="2588449393" sldId="819"/>
            <ac:picMk id="10" creationId="{FF44BFCC-9636-50F7-44DF-71AA519FC578}"/>
          </ac:picMkLst>
        </pc:picChg>
        <pc:picChg chg="add mod">
          <ac:chgData name="Vickers, Libby" userId="e250baef-1418-4325-b620-0f9540a0387b" providerId="ADAL" clId="{CE0C0570-C1AD-4B73-A4CB-3A400128D731}" dt="2022-12-01T01:22:31.198" v="1380"/>
          <ac:picMkLst>
            <pc:docMk/>
            <pc:sldMk cId="2588449393" sldId="819"/>
            <ac:picMk id="11" creationId="{24AFEC23-6860-9720-99BA-5E607B37BF80}"/>
          </ac:picMkLst>
        </pc:picChg>
        <pc:picChg chg="mod ord">
          <ac:chgData name="Vickers, Libby" userId="e250baef-1418-4325-b620-0f9540a0387b" providerId="ADAL" clId="{CE0C0570-C1AD-4B73-A4CB-3A400128D731}" dt="2022-11-27T21:19:11.041" v="159" actId="1076"/>
          <ac:picMkLst>
            <pc:docMk/>
            <pc:sldMk cId="2588449393" sldId="819"/>
            <ac:picMk id="30" creationId="{53F5F65B-0871-4859-8860-217331643894}"/>
          </ac:picMkLst>
        </pc:picChg>
        <pc:cxnChg chg="mod">
          <ac:chgData name="Vickers, Libby" userId="e250baef-1418-4325-b620-0f9540a0387b" providerId="ADAL" clId="{CE0C0570-C1AD-4B73-A4CB-3A400128D731}" dt="2022-11-27T21:17:33.556" v="104" actId="14100"/>
          <ac:cxnSpMkLst>
            <pc:docMk/>
            <pc:sldMk cId="2588449393" sldId="819"/>
            <ac:cxnSpMk id="18" creationId="{EF350305-564C-48B4-9CEF-765C0F39CBF1}"/>
          </ac:cxnSpMkLst>
        </pc:cxnChg>
      </pc:sldChg>
      <pc:sldChg chg="addSp delSp modSp mod">
        <pc:chgData name="Vickers, Libby" userId="e250baef-1418-4325-b620-0f9540a0387b" providerId="ADAL" clId="{CE0C0570-C1AD-4B73-A4CB-3A400128D731}" dt="2022-11-28T00:47:52.201" v="194" actId="1035"/>
        <pc:sldMkLst>
          <pc:docMk/>
          <pc:sldMk cId="3521892320" sldId="821"/>
        </pc:sldMkLst>
        <pc:picChg chg="del">
          <ac:chgData name="Vickers, Libby" userId="e250baef-1418-4325-b620-0f9540a0387b" providerId="ADAL" clId="{CE0C0570-C1AD-4B73-A4CB-3A400128D731}" dt="2022-11-28T00:45:28.228" v="176" actId="478"/>
          <ac:picMkLst>
            <pc:docMk/>
            <pc:sldMk cId="3521892320" sldId="821"/>
            <ac:picMk id="4" creationId="{C23382C8-2D18-4D37-B383-098E7BC023BF}"/>
          </ac:picMkLst>
        </pc:picChg>
        <pc:picChg chg="add del mod">
          <ac:chgData name="Vickers, Libby" userId="e250baef-1418-4325-b620-0f9540a0387b" providerId="ADAL" clId="{CE0C0570-C1AD-4B73-A4CB-3A400128D731}" dt="2022-11-28T00:46:22.242" v="183" actId="478"/>
          <ac:picMkLst>
            <pc:docMk/>
            <pc:sldMk cId="3521892320" sldId="821"/>
            <ac:picMk id="6" creationId="{03A27C85-B58D-7A5E-DEE3-80B6346570B0}"/>
          </ac:picMkLst>
        </pc:picChg>
        <pc:picChg chg="add mod">
          <ac:chgData name="Vickers, Libby" userId="e250baef-1418-4325-b620-0f9540a0387b" providerId="ADAL" clId="{CE0C0570-C1AD-4B73-A4CB-3A400128D731}" dt="2022-11-28T00:47:32.451" v="187" actId="1076"/>
          <ac:picMkLst>
            <pc:docMk/>
            <pc:sldMk cId="3521892320" sldId="821"/>
            <ac:picMk id="8" creationId="{5E72958F-5718-63E6-4860-E1E458CBC487}"/>
          </ac:picMkLst>
        </pc:picChg>
        <pc:picChg chg="mod ord">
          <ac:chgData name="Vickers, Libby" userId="e250baef-1418-4325-b620-0f9540a0387b" providerId="ADAL" clId="{CE0C0570-C1AD-4B73-A4CB-3A400128D731}" dt="2022-11-28T00:47:52.201" v="194" actId="1035"/>
          <ac:picMkLst>
            <pc:docMk/>
            <pc:sldMk cId="3521892320" sldId="821"/>
            <ac:picMk id="14" creationId="{771A5877-DB16-4C50-AF2A-826ABF89B450}"/>
          </ac:picMkLst>
        </pc:picChg>
      </pc:sldChg>
      <pc:sldChg chg="addSp modSp mod">
        <pc:chgData name="Vickers, Libby" userId="e250baef-1418-4325-b620-0f9540a0387b" providerId="ADAL" clId="{CE0C0570-C1AD-4B73-A4CB-3A400128D731}" dt="2022-11-28T00:59:23.874" v="443" actId="1076"/>
        <pc:sldMkLst>
          <pc:docMk/>
          <pc:sldMk cId="563873186" sldId="822"/>
        </pc:sldMkLst>
        <pc:spChg chg="add mod">
          <ac:chgData name="Vickers, Libby" userId="e250baef-1418-4325-b620-0f9540a0387b" providerId="ADAL" clId="{CE0C0570-C1AD-4B73-A4CB-3A400128D731}" dt="2022-11-28T00:53:30.975" v="220" actId="207"/>
          <ac:spMkLst>
            <pc:docMk/>
            <pc:sldMk cId="563873186" sldId="822"/>
            <ac:spMk id="6" creationId="{560C6214-23AA-10AE-5E2E-6F2527A6A500}"/>
          </ac:spMkLst>
        </pc:spChg>
        <pc:spChg chg="add mod">
          <ac:chgData name="Vickers, Libby" userId="e250baef-1418-4325-b620-0f9540a0387b" providerId="ADAL" clId="{CE0C0570-C1AD-4B73-A4CB-3A400128D731}" dt="2022-11-28T00:59:23.874" v="443" actId="1076"/>
          <ac:spMkLst>
            <pc:docMk/>
            <pc:sldMk cId="563873186" sldId="822"/>
            <ac:spMk id="8" creationId="{DF32C28A-886F-9DA4-54B8-AFE5BBDAE070}"/>
          </ac:spMkLst>
        </pc:spChg>
        <pc:spChg chg="mod">
          <ac:chgData name="Vickers, Libby" userId="e250baef-1418-4325-b620-0f9540a0387b" providerId="ADAL" clId="{CE0C0570-C1AD-4B73-A4CB-3A400128D731}" dt="2022-11-28T00:50:26.835" v="212" actId="20577"/>
          <ac:spMkLst>
            <pc:docMk/>
            <pc:sldMk cId="563873186" sldId="822"/>
            <ac:spMk id="14" creationId="{E6CD5499-5845-4245-ADD1-BC8E1DD9C257}"/>
          </ac:spMkLst>
        </pc:spChg>
        <pc:picChg chg="add mod">
          <ac:chgData name="Vickers, Libby" userId="e250baef-1418-4325-b620-0f9540a0387b" providerId="ADAL" clId="{CE0C0570-C1AD-4B73-A4CB-3A400128D731}" dt="2022-11-28T00:51:53.369" v="216" actId="1076"/>
          <ac:picMkLst>
            <pc:docMk/>
            <pc:sldMk cId="563873186" sldId="822"/>
            <ac:picMk id="5" creationId="{489D1DB4-ABFA-3B40-5D29-9AA53DB95A46}"/>
          </ac:picMkLst>
        </pc:picChg>
      </pc:sldChg>
      <pc:sldChg chg="del">
        <pc:chgData name="Vickers, Libby" userId="e250baef-1418-4325-b620-0f9540a0387b" providerId="ADAL" clId="{CE0C0570-C1AD-4B73-A4CB-3A400128D731}" dt="2022-11-28T01:16:08.555" v="1184" actId="2696"/>
        <pc:sldMkLst>
          <pc:docMk/>
          <pc:sldMk cId="619167930" sldId="823"/>
        </pc:sldMkLst>
      </pc:sldChg>
      <pc:sldChg chg="addSp delSp modSp mod">
        <pc:chgData name="Vickers, Libby" userId="e250baef-1418-4325-b620-0f9540a0387b" providerId="ADAL" clId="{CE0C0570-C1AD-4B73-A4CB-3A400128D731}" dt="2022-11-28T00:42:51.016" v="167" actId="1076"/>
        <pc:sldMkLst>
          <pc:docMk/>
          <pc:sldMk cId="1371511590" sldId="879"/>
        </pc:sldMkLst>
        <pc:picChg chg="add mod">
          <ac:chgData name="Vickers, Libby" userId="e250baef-1418-4325-b620-0f9540a0387b" providerId="ADAL" clId="{CE0C0570-C1AD-4B73-A4CB-3A400128D731}" dt="2022-11-28T00:42:51.016" v="167" actId="1076"/>
          <ac:picMkLst>
            <pc:docMk/>
            <pc:sldMk cId="1371511590" sldId="879"/>
            <ac:picMk id="2" creationId="{905265CB-B461-CB8E-F65C-0A8C30082102}"/>
          </ac:picMkLst>
        </pc:picChg>
        <pc:picChg chg="del">
          <ac:chgData name="Vickers, Libby" userId="e250baef-1418-4325-b620-0f9540a0387b" providerId="ADAL" clId="{CE0C0570-C1AD-4B73-A4CB-3A400128D731}" dt="2022-11-28T00:42:35.210" v="164" actId="478"/>
          <ac:picMkLst>
            <pc:docMk/>
            <pc:sldMk cId="1371511590" sldId="879"/>
            <ac:picMk id="3" creationId="{BC0347AE-2275-4FBC-88D1-22BC3539DDA1}"/>
          </ac:picMkLst>
        </pc:picChg>
        <pc:picChg chg="ord">
          <ac:chgData name="Vickers, Libby" userId="e250baef-1418-4325-b620-0f9540a0387b" providerId="ADAL" clId="{CE0C0570-C1AD-4B73-A4CB-3A400128D731}" dt="2022-11-28T00:42:45.028" v="166" actId="166"/>
          <ac:picMkLst>
            <pc:docMk/>
            <pc:sldMk cId="1371511590" sldId="879"/>
            <ac:picMk id="13" creationId="{A5D2A93A-488E-4F02-8CFF-53C6C26CC83F}"/>
          </ac:picMkLst>
        </pc:picChg>
      </pc:sldChg>
      <pc:sldChg chg="addSp modSp mod">
        <pc:chgData name="Vickers, Libby" userId="e250baef-1418-4325-b620-0f9540a0387b" providerId="ADAL" clId="{CE0C0570-C1AD-4B73-A4CB-3A400128D731}" dt="2022-11-28T01:03:16.785" v="469" actId="1076"/>
        <pc:sldMkLst>
          <pc:docMk/>
          <pc:sldMk cId="4212476430" sldId="881"/>
        </pc:sldMkLst>
        <pc:spChg chg="mod ord">
          <ac:chgData name="Vickers, Libby" userId="e250baef-1418-4325-b620-0f9540a0387b" providerId="ADAL" clId="{CE0C0570-C1AD-4B73-A4CB-3A400128D731}" dt="2022-11-28T01:03:16.785" v="469" actId="1076"/>
          <ac:spMkLst>
            <pc:docMk/>
            <pc:sldMk cId="4212476430" sldId="881"/>
            <ac:spMk id="10" creationId="{0EC2D44B-4F7C-4BE4-A85D-D88D60668F95}"/>
          </ac:spMkLst>
        </pc:spChg>
        <pc:picChg chg="add mod">
          <ac:chgData name="Vickers, Libby" userId="e250baef-1418-4325-b620-0f9540a0387b" providerId="ADAL" clId="{CE0C0570-C1AD-4B73-A4CB-3A400128D731}" dt="2022-11-28T01:03:10.190" v="468" actId="1076"/>
          <ac:picMkLst>
            <pc:docMk/>
            <pc:sldMk cId="4212476430" sldId="881"/>
            <ac:picMk id="5" creationId="{F14F3FFF-1521-3813-8E4E-2AFEFD287E8D}"/>
          </ac:picMkLst>
        </pc:picChg>
      </pc:sldChg>
      <pc:sldChg chg="addSp modSp mod">
        <pc:chgData name="Vickers, Libby" userId="e250baef-1418-4325-b620-0f9540a0387b" providerId="ADAL" clId="{CE0C0570-C1AD-4B73-A4CB-3A400128D731}" dt="2022-11-28T01:13:32.714" v="1145" actId="20577"/>
        <pc:sldMkLst>
          <pc:docMk/>
          <pc:sldMk cId="2015877448" sldId="883"/>
        </pc:sldMkLst>
        <pc:spChg chg="add mod">
          <ac:chgData name="Vickers, Libby" userId="e250baef-1418-4325-b620-0f9540a0387b" providerId="ADAL" clId="{CE0C0570-C1AD-4B73-A4CB-3A400128D731}" dt="2022-11-28T01:12:08.327" v="969" actId="1076"/>
          <ac:spMkLst>
            <pc:docMk/>
            <pc:sldMk cId="2015877448" sldId="883"/>
            <ac:spMk id="3" creationId="{4010F60F-21C8-738A-BF01-022D16B66B48}"/>
          </ac:spMkLst>
        </pc:spChg>
        <pc:spChg chg="add mod">
          <ac:chgData name="Vickers, Libby" userId="e250baef-1418-4325-b620-0f9540a0387b" providerId="ADAL" clId="{CE0C0570-C1AD-4B73-A4CB-3A400128D731}" dt="2022-11-28T01:13:32.714" v="1145" actId="20577"/>
          <ac:spMkLst>
            <pc:docMk/>
            <pc:sldMk cId="2015877448" sldId="883"/>
            <ac:spMk id="7" creationId="{0926A0AD-743A-A03C-BB69-6AE81F2BBA26}"/>
          </ac:spMkLst>
        </pc:spChg>
      </pc:sldChg>
      <pc:sldChg chg="addSp delSp modSp mod">
        <pc:chgData name="Vickers, Libby" userId="e250baef-1418-4325-b620-0f9540a0387b" providerId="ADAL" clId="{CE0C0570-C1AD-4B73-A4CB-3A400128D731}" dt="2022-12-01T01:07:10.928" v="1187" actId="166"/>
        <pc:sldMkLst>
          <pc:docMk/>
          <pc:sldMk cId="2124404196" sldId="884"/>
        </pc:sldMkLst>
        <pc:spChg chg="ord">
          <ac:chgData name="Vickers, Libby" userId="e250baef-1418-4325-b620-0f9540a0387b" providerId="ADAL" clId="{CE0C0570-C1AD-4B73-A4CB-3A400128D731}" dt="2022-11-27T21:11:45.444" v="69" actId="166"/>
          <ac:spMkLst>
            <pc:docMk/>
            <pc:sldMk cId="2124404196" sldId="884"/>
            <ac:spMk id="9" creationId="{6D078751-FE4D-44ED-89E6-237FD68C2B0C}"/>
          </ac:spMkLst>
        </pc:spChg>
        <pc:spChg chg="ord">
          <ac:chgData name="Vickers, Libby" userId="e250baef-1418-4325-b620-0f9540a0387b" providerId="ADAL" clId="{CE0C0570-C1AD-4B73-A4CB-3A400128D731}" dt="2022-12-01T01:07:10.928" v="1187" actId="166"/>
          <ac:spMkLst>
            <pc:docMk/>
            <pc:sldMk cId="2124404196" sldId="884"/>
            <ac:spMk id="29" creationId="{61CD18A1-443F-4D7B-9653-B4EAD6A134BF}"/>
          </ac:spMkLst>
        </pc:spChg>
        <pc:grpChg chg="add del mod">
          <ac:chgData name="Vickers, Libby" userId="e250baef-1418-4325-b620-0f9540a0387b" providerId="ADAL" clId="{CE0C0570-C1AD-4B73-A4CB-3A400128D731}" dt="2022-11-27T21:07:40.605" v="46" actId="478"/>
          <ac:grpSpMkLst>
            <pc:docMk/>
            <pc:sldMk cId="2124404196" sldId="884"/>
            <ac:grpSpMk id="3" creationId="{B490A672-97AC-5814-77CF-3184A856B8BF}"/>
          </ac:grpSpMkLst>
        </pc:grpChg>
        <pc:grpChg chg="add mod">
          <ac:chgData name="Vickers, Libby" userId="e250baef-1418-4325-b620-0f9540a0387b" providerId="ADAL" clId="{CE0C0570-C1AD-4B73-A4CB-3A400128D731}" dt="2022-11-27T21:12:32.127" v="70" actId="1076"/>
          <ac:grpSpMkLst>
            <pc:docMk/>
            <pc:sldMk cId="2124404196" sldId="884"/>
            <ac:grpSpMk id="10" creationId="{1E744AA9-8147-22F6-A075-FB4DA9AC3ACB}"/>
          </ac:grpSpMkLst>
        </pc:grpChg>
        <pc:grpChg chg="mod">
          <ac:chgData name="Vickers, Libby" userId="e250baef-1418-4325-b620-0f9540a0387b" providerId="ADAL" clId="{CE0C0570-C1AD-4B73-A4CB-3A400128D731}" dt="2022-11-27T21:11:39.247" v="68" actId="164"/>
          <ac:grpSpMkLst>
            <pc:docMk/>
            <pc:sldMk cId="2124404196" sldId="884"/>
            <ac:grpSpMk id="24" creationId="{063603A1-88D2-4061-8D1B-C13550E29AD7}"/>
          </ac:grpSpMkLst>
        </pc:grpChg>
        <pc:picChg chg="mod">
          <ac:chgData name="Vickers, Libby" userId="e250baef-1418-4325-b620-0f9540a0387b" providerId="ADAL" clId="{CE0C0570-C1AD-4B73-A4CB-3A400128D731}" dt="2022-11-27T21:07:22.648" v="44"/>
          <ac:picMkLst>
            <pc:docMk/>
            <pc:sldMk cId="2124404196" sldId="884"/>
            <ac:picMk id="4" creationId="{44B3232B-7997-02BD-489C-FA27DAB59C5E}"/>
          </ac:picMkLst>
        </pc:picChg>
        <pc:picChg chg="mod">
          <ac:chgData name="Vickers, Libby" userId="e250baef-1418-4325-b620-0f9540a0387b" providerId="ADAL" clId="{CE0C0570-C1AD-4B73-A4CB-3A400128D731}" dt="2022-11-27T21:07:22.648" v="44"/>
          <ac:picMkLst>
            <pc:docMk/>
            <pc:sldMk cId="2124404196" sldId="884"/>
            <ac:picMk id="5" creationId="{00461CCE-58BF-27ED-D489-308766808587}"/>
          </ac:picMkLst>
        </pc:picChg>
        <pc:picChg chg="add mod">
          <ac:chgData name="Vickers, Libby" userId="e250baef-1418-4325-b620-0f9540a0387b" providerId="ADAL" clId="{CE0C0570-C1AD-4B73-A4CB-3A400128D731}" dt="2022-11-27T21:11:39.247" v="68" actId="164"/>
          <ac:picMkLst>
            <pc:docMk/>
            <pc:sldMk cId="2124404196" sldId="884"/>
            <ac:picMk id="7" creationId="{D8BA028A-DAF0-99B2-4438-983D315538FC}"/>
          </ac:picMkLst>
        </pc:picChg>
      </pc:sldChg>
      <pc:sldChg chg="addSp delSp modSp mod">
        <pc:chgData name="Vickers, Libby" userId="e250baef-1418-4325-b620-0f9540a0387b" providerId="ADAL" clId="{CE0C0570-C1AD-4B73-A4CB-3A400128D731}" dt="2022-11-28T00:48:41.834" v="200" actId="1076"/>
        <pc:sldMkLst>
          <pc:docMk/>
          <pc:sldMk cId="3028231830" sldId="896"/>
        </pc:sldMkLst>
        <pc:picChg chg="add mod">
          <ac:chgData name="Vickers, Libby" userId="e250baef-1418-4325-b620-0f9540a0387b" providerId="ADAL" clId="{CE0C0570-C1AD-4B73-A4CB-3A400128D731}" dt="2022-11-28T00:48:33.511" v="198" actId="1076"/>
          <ac:picMkLst>
            <pc:docMk/>
            <pc:sldMk cId="3028231830" sldId="896"/>
            <ac:picMk id="3" creationId="{12574A9C-B783-0C41-DF0E-59604130F50F}"/>
          </ac:picMkLst>
        </pc:picChg>
        <pc:picChg chg="del">
          <ac:chgData name="Vickers, Libby" userId="e250baef-1418-4325-b620-0f9540a0387b" providerId="ADAL" clId="{CE0C0570-C1AD-4B73-A4CB-3A400128D731}" dt="2022-11-28T00:48:19.394" v="195" actId="478"/>
          <ac:picMkLst>
            <pc:docMk/>
            <pc:sldMk cId="3028231830" sldId="896"/>
            <ac:picMk id="6" creationId="{8F39A8DC-0E5C-415B-AC6B-DD3C8FEF8E54}"/>
          </ac:picMkLst>
        </pc:picChg>
        <pc:picChg chg="mod ord">
          <ac:chgData name="Vickers, Libby" userId="e250baef-1418-4325-b620-0f9540a0387b" providerId="ADAL" clId="{CE0C0570-C1AD-4B73-A4CB-3A400128D731}" dt="2022-11-28T00:48:41.834" v="200" actId="1076"/>
          <ac:picMkLst>
            <pc:docMk/>
            <pc:sldMk cId="3028231830" sldId="896"/>
            <ac:picMk id="22" creationId="{50245007-6717-457B-A933-93E1C4374B6F}"/>
          </ac:picMkLst>
        </pc:picChg>
      </pc:sldChg>
      <pc:sldChg chg="modSp mod">
        <pc:chgData name="Vickers, Libby" userId="e250baef-1418-4325-b620-0f9540a0387b" providerId="ADAL" clId="{CE0C0570-C1AD-4B73-A4CB-3A400128D731}" dt="2022-11-28T01:15:07.929" v="1183" actId="20577"/>
        <pc:sldMkLst>
          <pc:docMk/>
          <pc:sldMk cId="2792298934" sldId="898"/>
        </pc:sldMkLst>
        <pc:spChg chg="mod">
          <ac:chgData name="Vickers, Libby" userId="e250baef-1418-4325-b620-0f9540a0387b" providerId="ADAL" clId="{CE0C0570-C1AD-4B73-A4CB-3A400128D731}" dt="2022-11-28T01:14:50.314" v="1177" actId="6549"/>
          <ac:spMkLst>
            <pc:docMk/>
            <pc:sldMk cId="2792298934" sldId="898"/>
            <ac:spMk id="8" creationId="{D3FE2347-9EA8-4590-93B2-C4245D77DC61}"/>
          </ac:spMkLst>
        </pc:spChg>
        <pc:spChg chg="mod">
          <ac:chgData name="Vickers, Libby" userId="e250baef-1418-4325-b620-0f9540a0387b" providerId="ADAL" clId="{CE0C0570-C1AD-4B73-A4CB-3A400128D731}" dt="2022-11-28T01:15:07.929" v="1183" actId="20577"/>
          <ac:spMkLst>
            <pc:docMk/>
            <pc:sldMk cId="2792298934" sldId="898"/>
            <ac:spMk id="9" creationId="{F2AACE48-904F-4D7B-80C9-7D128F01081B}"/>
          </ac:spMkLst>
        </pc:spChg>
      </pc:sldChg>
      <pc:sldChg chg="addSp delSp modSp mod">
        <pc:chgData name="Vickers, Libby" userId="e250baef-1418-4325-b620-0f9540a0387b" providerId="ADAL" clId="{CE0C0570-C1AD-4B73-A4CB-3A400128D731}" dt="2022-11-28T01:00:39.281" v="457" actId="1035"/>
        <pc:sldMkLst>
          <pc:docMk/>
          <pc:sldMk cId="4187678461" sldId="901"/>
        </pc:sldMkLst>
        <pc:spChg chg="add mod">
          <ac:chgData name="Vickers, Libby" userId="e250baef-1418-4325-b620-0f9540a0387b" providerId="ADAL" clId="{CE0C0570-C1AD-4B73-A4CB-3A400128D731}" dt="2022-11-28T01:00:39.281" v="457" actId="1035"/>
          <ac:spMkLst>
            <pc:docMk/>
            <pc:sldMk cId="4187678461" sldId="901"/>
            <ac:spMk id="3" creationId="{F6B0A8B4-7B2E-1E40-A3CD-8E81CDB2C9ED}"/>
          </ac:spMkLst>
        </pc:spChg>
        <pc:spChg chg="del">
          <ac:chgData name="Vickers, Libby" userId="e250baef-1418-4325-b620-0f9540a0387b" providerId="ADAL" clId="{CE0C0570-C1AD-4B73-A4CB-3A400128D731}" dt="2022-11-28T01:00:26.590" v="452" actId="478"/>
          <ac:spMkLst>
            <pc:docMk/>
            <pc:sldMk cId="4187678461" sldId="901"/>
            <ac:spMk id="6" creationId="{64170EC7-D900-4034-945B-FC0AC181AF4D}"/>
          </ac:spMkLst>
        </pc:spChg>
      </pc:sldChg>
      <pc:sldChg chg="addSp modSp mod">
        <pc:chgData name="Vickers, Libby" userId="e250baef-1418-4325-b620-0f9540a0387b" providerId="ADAL" clId="{CE0C0570-C1AD-4B73-A4CB-3A400128D731}" dt="2022-11-27T21:12:48.403" v="72" actId="1076"/>
        <pc:sldMkLst>
          <pc:docMk/>
          <pc:sldMk cId="563311717" sldId="902"/>
        </pc:sldMkLst>
        <pc:picChg chg="add mod">
          <ac:chgData name="Vickers, Libby" userId="e250baef-1418-4325-b620-0f9540a0387b" providerId="ADAL" clId="{CE0C0570-C1AD-4B73-A4CB-3A400128D731}" dt="2022-11-27T21:12:48.403" v="72" actId="1076"/>
          <ac:picMkLst>
            <pc:docMk/>
            <pc:sldMk cId="563311717" sldId="902"/>
            <ac:picMk id="3" creationId="{B8F65C17-A01C-2FE0-294C-F692B6B96EA1}"/>
          </ac:picMkLst>
        </pc:picChg>
      </pc:sldChg>
      <pc:sldChg chg="addSp delSp modSp mod modTransition delAnim modAnim modNotesTx">
        <pc:chgData name="Vickers, Libby" userId="e250baef-1418-4325-b620-0f9540a0387b" providerId="ADAL" clId="{CE0C0570-C1AD-4B73-A4CB-3A400128D731}" dt="2022-12-01T01:14:33.960" v="1279"/>
        <pc:sldMkLst>
          <pc:docMk/>
          <pc:sldMk cId="2550677159" sldId="903"/>
        </pc:sldMkLst>
        <pc:spChg chg="mod ord">
          <ac:chgData name="Vickers, Libby" userId="e250baef-1418-4325-b620-0f9540a0387b" providerId="ADAL" clId="{CE0C0570-C1AD-4B73-A4CB-3A400128D731}" dt="2022-11-27T21:16:23.928" v="93" actId="1076"/>
          <ac:spMkLst>
            <pc:docMk/>
            <pc:sldMk cId="2550677159" sldId="903"/>
            <ac:spMk id="2" creationId="{0DAC39A9-F2D9-41FC-A49E-30563CDEAA32}"/>
          </ac:spMkLst>
        </pc:spChg>
        <pc:spChg chg="del mod">
          <ac:chgData name="Vickers, Libby" userId="e250baef-1418-4325-b620-0f9540a0387b" providerId="ADAL" clId="{CE0C0570-C1AD-4B73-A4CB-3A400128D731}" dt="2022-11-27T21:16:53.613" v="94" actId="478"/>
          <ac:spMkLst>
            <pc:docMk/>
            <pc:sldMk cId="2550677159" sldId="903"/>
            <ac:spMk id="4" creationId="{38D1D6E9-2B10-4732-9EAF-72595F19B19D}"/>
          </ac:spMkLst>
        </pc:spChg>
        <pc:spChg chg="mod">
          <ac:chgData name="Vickers, Libby" userId="e250baef-1418-4325-b620-0f9540a0387b" providerId="ADAL" clId="{CE0C0570-C1AD-4B73-A4CB-3A400128D731}" dt="2022-11-27T21:15:51.750" v="90" actId="1076"/>
          <ac:spMkLst>
            <pc:docMk/>
            <pc:sldMk cId="2550677159" sldId="903"/>
            <ac:spMk id="15" creationId="{6831CA78-DEC4-4D40-860A-AC6C34D81A40}"/>
          </ac:spMkLst>
        </pc:spChg>
        <pc:picChg chg="add mod">
          <ac:chgData name="Vickers, Libby" userId="e250baef-1418-4325-b620-0f9540a0387b" providerId="ADAL" clId="{CE0C0570-C1AD-4B73-A4CB-3A400128D731}" dt="2022-11-27T21:15:04.445" v="83" actId="1076"/>
          <ac:picMkLst>
            <pc:docMk/>
            <pc:sldMk cId="2550677159" sldId="903"/>
            <ac:picMk id="3" creationId="{4DA24286-F08A-7803-B1E3-C380719C482F}"/>
          </ac:picMkLst>
        </pc:picChg>
        <pc:picChg chg="add del mod">
          <ac:chgData name="Vickers, Libby" userId="e250baef-1418-4325-b620-0f9540a0387b" providerId="ADAL" clId="{CE0C0570-C1AD-4B73-A4CB-3A400128D731}" dt="2022-12-01T01:13:33.283" v="1278"/>
          <ac:picMkLst>
            <pc:docMk/>
            <pc:sldMk cId="2550677159" sldId="903"/>
            <ac:picMk id="4" creationId="{AB7C1887-FFC8-63B4-3E22-0D1922B026FB}"/>
          </ac:picMkLst>
        </pc:picChg>
        <pc:picChg chg="del">
          <ac:chgData name="Vickers, Libby" userId="e250baef-1418-4325-b620-0f9540a0387b" providerId="ADAL" clId="{CE0C0570-C1AD-4B73-A4CB-3A400128D731}" dt="2022-12-01T01:12:55.884" v="1276"/>
          <ac:picMkLst>
            <pc:docMk/>
            <pc:sldMk cId="2550677159" sldId="903"/>
            <ac:picMk id="5" creationId="{64455050-7926-4646-9577-F33935418F91}"/>
          </ac:picMkLst>
        </pc:picChg>
        <pc:picChg chg="add mod">
          <ac:chgData name="Vickers, Libby" userId="e250baef-1418-4325-b620-0f9540a0387b" providerId="ADAL" clId="{CE0C0570-C1AD-4B73-A4CB-3A400128D731}" dt="2022-12-01T01:14:33.960" v="1279"/>
          <ac:picMkLst>
            <pc:docMk/>
            <pc:sldMk cId="2550677159" sldId="903"/>
            <ac:picMk id="6" creationId="{A6FF6D28-9DB0-60E0-43A3-F290D454EA1C}"/>
          </ac:picMkLst>
        </pc:picChg>
        <pc:picChg chg="del">
          <ac:chgData name="Vickers, Libby" userId="e250baef-1418-4325-b620-0f9540a0387b" providerId="ADAL" clId="{CE0C0570-C1AD-4B73-A4CB-3A400128D731}" dt="2022-11-27T21:14:52.576" v="81" actId="478"/>
          <ac:picMkLst>
            <pc:docMk/>
            <pc:sldMk cId="2550677159" sldId="903"/>
            <ac:picMk id="13" creationId="{6373EB68-7151-46BD-B7DC-0A16194B5E0E}"/>
          </ac:picMkLst>
        </pc:picChg>
      </pc:sldChg>
      <pc:sldChg chg="addSp delSp modSp mod">
        <pc:chgData name="Vickers, Libby" userId="e250baef-1418-4325-b620-0f9540a0387b" providerId="ADAL" clId="{CE0C0570-C1AD-4B73-A4CB-3A400128D731}" dt="2022-11-28T00:56:57.486" v="390" actId="1037"/>
        <pc:sldMkLst>
          <pc:docMk/>
          <pc:sldMk cId="813341295" sldId="904"/>
        </pc:sldMkLst>
        <pc:spChg chg="add mod">
          <ac:chgData name="Vickers, Libby" userId="e250baef-1418-4325-b620-0f9540a0387b" providerId="ADAL" clId="{CE0C0570-C1AD-4B73-A4CB-3A400128D731}" dt="2022-11-28T00:56:57.486" v="390" actId="1037"/>
          <ac:spMkLst>
            <pc:docMk/>
            <pc:sldMk cId="813341295" sldId="904"/>
            <ac:spMk id="5" creationId="{282E46DB-F726-A3D1-F41E-481A6250010D}"/>
          </ac:spMkLst>
        </pc:spChg>
        <pc:spChg chg="del">
          <ac:chgData name="Vickers, Libby" userId="e250baef-1418-4325-b620-0f9540a0387b" providerId="ADAL" clId="{CE0C0570-C1AD-4B73-A4CB-3A400128D731}" dt="2022-11-28T00:56:41.316" v="382" actId="478"/>
          <ac:spMkLst>
            <pc:docMk/>
            <pc:sldMk cId="813341295" sldId="904"/>
            <ac:spMk id="8" creationId="{F75794EE-B8FD-4266-BFED-79E2A50F36D2}"/>
          </ac:spMkLst>
        </pc:spChg>
        <pc:picChg chg="mod">
          <ac:chgData name="Vickers, Libby" userId="e250baef-1418-4325-b620-0f9540a0387b" providerId="ADAL" clId="{CE0C0570-C1AD-4B73-A4CB-3A400128D731}" dt="2022-11-28T00:56:48.560" v="384" actId="1076"/>
          <ac:picMkLst>
            <pc:docMk/>
            <pc:sldMk cId="813341295" sldId="904"/>
            <ac:picMk id="6" creationId="{5AFAA104-A50F-4144-867B-9207EC80FD54}"/>
          </ac:picMkLst>
        </pc:picChg>
      </pc:sldChg>
      <pc:sldChg chg="addSp delSp modSp mod">
        <pc:chgData name="Vickers, Libby" userId="e250baef-1418-4325-b620-0f9540a0387b" providerId="ADAL" clId="{CE0C0570-C1AD-4B73-A4CB-3A400128D731}" dt="2022-11-28T01:01:21.702" v="464" actId="1038"/>
        <pc:sldMkLst>
          <pc:docMk/>
          <pc:sldMk cId="4137339138" sldId="905"/>
        </pc:sldMkLst>
        <pc:spChg chg="add mod">
          <ac:chgData name="Vickers, Libby" userId="e250baef-1418-4325-b620-0f9540a0387b" providerId="ADAL" clId="{CE0C0570-C1AD-4B73-A4CB-3A400128D731}" dt="2022-11-28T01:01:21.702" v="464" actId="1038"/>
          <ac:spMkLst>
            <pc:docMk/>
            <pc:sldMk cId="4137339138" sldId="905"/>
            <ac:spMk id="2" creationId="{165BA2F4-47A9-2B5A-D805-EB28CB02BFD9}"/>
          </ac:spMkLst>
        </pc:spChg>
        <pc:spChg chg="del">
          <ac:chgData name="Vickers, Libby" userId="e250baef-1418-4325-b620-0f9540a0387b" providerId="ADAL" clId="{CE0C0570-C1AD-4B73-A4CB-3A400128D731}" dt="2022-11-28T01:00:57.055" v="459" actId="478"/>
          <ac:spMkLst>
            <pc:docMk/>
            <pc:sldMk cId="4137339138" sldId="905"/>
            <ac:spMk id="10" creationId="{3F3A61DC-97F9-4AA0-A686-126F0921E140}"/>
          </ac:spMkLst>
        </pc:spChg>
      </pc:sldChg>
      <pc:sldChg chg="addSp delSp modSp mod">
        <pc:chgData name="Vickers, Libby" userId="e250baef-1418-4325-b620-0f9540a0387b" providerId="ADAL" clId="{CE0C0570-C1AD-4B73-A4CB-3A400128D731}" dt="2022-11-28T00:49:13.332" v="206" actId="1076"/>
        <pc:sldMkLst>
          <pc:docMk/>
          <pc:sldMk cId="2918032009" sldId="906"/>
        </pc:sldMkLst>
        <pc:picChg chg="add mod">
          <ac:chgData name="Vickers, Libby" userId="e250baef-1418-4325-b620-0f9540a0387b" providerId="ADAL" clId="{CE0C0570-C1AD-4B73-A4CB-3A400128D731}" dt="2022-11-28T00:49:04.729" v="204" actId="1076"/>
          <ac:picMkLst>
            <pc:docMk/>
            <pc:sldMk cId="2918032009" sldId="906"/>
            <ac:picMk id="4" creationId="{5F7946BA-E0A1-0FED-4DBE-752BBCFC5403}"/>
          </ac:picMkLst>
        </pc:picChg>
        <pc:picChg chg="del">
          <ac:chgData name="Vickers, Libby" userId="e250baef-1418-4325-b620-0f9540a0387b" providerId="ADAL" clId="{CE0C0570-C1AD-4B73-A4CB-3A400128D731}" dt="2022-11-28T00:48:55.144" v="201" actId="478"/>
          <ac:picMkLst>
            <pc:docMk/>
            <pc:sldMk cId="2918032009" sldId="906"/>
            <ac:picMk id="6" creationId="{8F39A8DC-0E5C-415B-AC6B-DD3C8FEF8E54}"/>
          </ac:picMkLst>
        </pc:picChg>
        <pc:picChg chg="mod ord">
          <ac:chgData name="Vickers, Libby" userId="e250baef-1418-4325-b620-0f9540a0387b" providerId="ADAL" clId="{CE0C0570-C1AD-4B73-A4CB-3A400128D731}" dt="2022-11-28T00:49:13.332" v="206" actId="1076"/>
          <ac:picMkLst>
            <pc:docMk/>
            <pc:sldMk cId="2918032009" sldId="906"/>
            <ac:picMk id="22" creationId="{50245007-6717-457B-A933-93E1C4374B6F}"/>
          </ac:picMkLst>
        </pc:picChg>
      </pc:sldChg>
      <pc:sldChg chg="addSp delSp modSp mod">
        <pc:chgData name="Vickers, Libby" userId="e250baef-1418-4325-b620-0f9540a0387b" providerId="ADAL" clId="{CE0C0570-C1AD-4B73-A4CB-3A400128D731}" dt="2022-11-28T00:45:07.233" v="175" actId="1076"/>
        <pc:sldMkLst>
          <pc:docMk/>
          <pc:sldMk cId="3539931420" sldId="907"/>
        </pc:sldMkLst>
        <pc:grpChg chg="del">
          <ac:chgData name="Vickers, Libby" userId="e250baef-1418-4325-b620-0f9540a0387b" providerId="ADAL" clId="{CE0C0570-C1AD-4B73-A4CB-3A400128D731}" dt="2022-11-28T00:44:16.277" v="169" actId="478"/>
          <ac:grpSpMkLst>
            <pc:docMk/>
            <pc:sldMk cId="3539931420" sldId="907"/>
            <ac:grpSpMk id="5" creationId="{23B9145C-921E-4FD3-AB78-2F11E3933A94}"/>
          </ac:grpSpMkLst>
        </pc:grpChg>
        <pc:picChg chg="add del mod">
          <ac:chgData name="Vickers, Libby" userId="e250baef-1418-4325-b620-0f9540a0387b" providerId="ADAL" clId="{CE0C0570-C1AD-4B73-A4CB-3A400128D731}" dt="2022-11-28T00:44:51.834" v="172" actId="478"/>
          <ac:picMkLst>
            <pc:docMk/>
            <pc:sldMk cId="3539931420" sldId="907"/>
            <ac:picMk id="2" creationId="{BD4D5DB9-270B-85FE-D476-035093348D08}"/>
          </ac:picMkLst>
        </pc:picChg>
        <pc:picChg chg="del mod topLvl">
          <ac:chgData name="Vickers, Libby" userId="e250baef-1418-4325-b620-0f9540a0387b" providerId="ADAL" clId="{CE0C0570-C1AD-4B73-A4CB-3A400128D731}" dt="2022-11-28T00:44:16.277" v="169" actId="478"/>
          <ac:picMkLst>
            <pc:docMk/>
            <pc:sldMk cId="3539931420" sldId="907"/>
            <ac:picMk id="3" creationId="{BC0347AE-2275-4FBC-88D1-22BC3539DDA1}"/>
          </ac:picMkLst>
        </pc:picChg>
        <pc:picChg chg="add mod">
          <ac:chgData name="Vickers, Libby" userId="e250baef-1418-4325-b620-0f9540a0387b" providerId="ADAL" clId="{CE0C0570-C1AD-4B73-A4CB-3A400128D731}" dt="2022-11-28T00:45:07.233" v="175" actId="1076"/>
          <ac:picMkLst>
            <pc:docMk/>
            <pc:sldMk cId="3539931420" sldId="907"/>
            <ac:picMk id="7" creationId="{408CA69F-D823-AC94-9F4B-20035D02DF88}"/>
          </ac:picMkLst>
        </pc:picChg>
        <pc:picChg chg="topLvl">
          <ac:chgData name="Vickers, Libby" userId="e250baef-1418-4325-b620-0f9540a0387b" providerId="ADAL" clId="{CE0C0570-C1AD-4B73-A4CB-3A400128D731}" dt="2022-11-28T00:44:16.277" v="169" actId="478"/>
          <ac:picMkLst>
            <pc:docMk/>
            <pc:sldMk cId="3539931420" sldId="907"/>
            <ac:picMk id="10" creationId="{165B8756-EB3E-461A-8F70-4F436960A9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12/1/2022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MyLegion offers online membership processing for posts, squadrons, detachments and departments.</a:t>
            </a:r>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dirty="0"/>
          </a:p>
        </p:txBody>
      </p:sp>
    </p:spTree>
    <p:extLst>
      <p:ext uri="{BB962C8B-B14F-4D97-AF65-F5344CB8AC3E}">
        <p14:creationId xmlns:p14="http://schemas.microsoft.com/office/powerpoint/2010/main" val="3388630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Search the member by name or ID# and click in the box left to their name for the renewal year. &lt;1&gt;  A member can have more than one renewal year.   Sample </a:t>
            </a:r>
            <a:r>
              <a:rPr lang="en-US" sz="1800" b="1" i="0" dirty="0">
                <a:effectLst/>
                <a:latin typeface="Calibri" panose="020F0502020204030204" pitchFamily="34" charset="0"/>
                <a:ea typeface="Calibri" panose="020F0502020204030204" pitchFamily="34" charset="0"/>
                <a:cs typeface="Times New Roman" panose="02020603050405020304" pitchFamily="18" charset="0"/>
              </a:rPr>
              <a:t>B</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0" dirty="0">
                <a:effectLst/>
                <a:latin typeface="Calibri" panose="020F0502020204030204" pitchFamily="34" charset="0"/>
                <a:ea typeface="Calibri" panose="020F0502020204030204" pitchFamily="34" charset="0"/>
                <a:cs typeface="Times New Roman" panose="02020603050405020304" pitchFamily="18" charset="0"/>
              </a:rPr>
              <a:t>is eligible to renew for multiple renewal years</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Be cautious to select the correct year. More than one can be processed in the same batch. Checking the box adds the member to the batch and the summary re-calculates.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scan member ID field is for departments and large posts using bar code scanners.  This allows you to scan the barcode from the membership card to auto enter in the field. </a:t>
            </a:r>
            <a:r>
              <a:rPr lang="en-US" sz="2800" i="0" dirty="0">
                <a:effectLst/>
                <a:latin typeface="Segoe UI" panose="020B0502040204020203" pitchFamily="34" charset="0"/>
                <a:ea typeface="Calibri" panose="020F0502020204030204" pitchFamily="34" charset="0"/>
                <a:cs typeface="Times New Roman" panose="02020603050405020304" pitchFamily="18" charset="0"/>
              </a:rPr>
              <a:t>  </a:t>
            </a:r>
            <a:r>
              <a:rPr lang="en-US" sz="2800" dirty="0">
                <a:effectLst/>
                <a:latin typeface="Segoe UI" panose="020B0502040204020203" pitchFamily="34" charset="0"/>
              </a:rPr>
              <a:t>The 'Scan Member Id' box only applies to the current membership year. </a:t>
            </a:r>
            <a:r>
              <a:rPr lang="en-US" sz="1800" i="0" dirty="0">
                <a:effectLst/>
                <a:latin typeface="Calibri" panose="020F0502020204030204" pitchFamily="34" charset="0"/>
                <a:cs typeface="Times New Roman" panose="02020603050405020304" pitchFamily="18" charset="0"/>
              </a:rPr>
              <a:t>  </a:t>
            </a:r>
            <a:r>
              <a:rPr lang="en-US" sz="2800" dirty="0">
                <a:effectLst/>
                <a:latin typeface="Segoe UI" panose="020B0502040204020203" pitchFamily="34" charset="0"/>
              </a:rPr>
              <a:t>You don't have to use a scanner to utilize the "Scan Member Id" box; you can just type the ID and hit enter and it will add the member to the transmittal</a:t>
            </a:r>
            <a:r>
              <a:rPr lang="en-US" sz="1800" dirty="0">
                <a:effectLst/>
                <a:latin typeface="Segoe UI" panose="020B0502040204020203" pitchFamily="34" charset="0"/>
              </a:rPr>
              <a:t>. </a:t>
            </a:r>
            <a:r>
              <a:rPr lang="en-US" sz="2800" dirty="0">
                <a:effectLst/>
                <a:latin typeface="Segoe UI" panose="020B0502040204020203" pitchFamily="34" charset="0"/>
              </a:rPr>
              <a:t>  </a:t>
            </a:r>
            <a:endParaRPr lang="en-US" sz="1800" i="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total amount due equals the department and national per capita only.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Save button &lt;3&gt; allows the transmittal to be saved and finalized on a later date.  Exiting this area without saving the batch will result in having to re-enter any entries made.   Save each entry as you go and when all names are added finalize the batch. </a:t>
            </a: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10</a:t>
            </a:fld>
            <a:endParaRPr lang="en-US" dirty="0"/>
          </a:p>
        </p:txBody>
      </p:sp>
    </p:spTree>
    <p:extLst>
      <p:ext uri="{BB962C8B-B14F-4D97-AF65-F5344CB8AC3E}">
        <p14:creationId xmlns:p14="http://schemas.microsoft.com/office/powerpoint/2010/main" val="124999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After saving the transmittal the status becomes open and a delete transmittal button appears.  You can delete this transmittal up to finalizing with payment information.  Save each entry to prevent losing members in the batch.  </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&lt;1&gt;Add a new member or transfer a member using the Add/Transfer Member button.  &lt;2&gt;  Let’s add a new member to the batch.</a:t>
            </a: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11</a:t>
            </a:fld>
            <a:endParaRPr lang="en-US" dirty="0"/>
          </a:p>
        </p:txBody>
      </p:sp>
    </p:spTree>
    <p:extLst>
      <p:ext uri="{BB962C8B-B14F-4D97-AF65-F5344CB8AC3E}">
        <p14:creationId xmlns:p14="http://schemas.microsoft.com/office/powerpoint/2010/main" val="94112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Select “new member – never been an American Legion or Sons of the American Legion member.</a:t>
            </a:r>
          </a:p>
        </p:txBody>
      </p:sp>
      <p:sp>
        <p:nvSpPr>
          <p:cNvPr id="4" name="Slide Number Placeholder 3"/>
          <p:cNvSpPr>
            <a:spLocks noGrp="1"/>
          </p:cNvSpPr>
          <p:nvPr>
            <p:ph type="sldNum" sz="quarter" idx="5"/>
          </p:nvPr>
        </p:nvSpPr>
        <p:spPr/>
        <p:txBody>
          <a:bodyPr/>
          <a:lstStyle/>
          <a:p>
            <a:fld id="{DED9A413-938C-544F-8A29-8074E2BC8166}" type="slidenum">
              <a:rPr lang="en-US" smtClean="0"/>
              <a:t>12</a:t>
            </a:fld>
            <a:endParaRPr lang="en-US" dirty="0"/>
          </a:p>
        </p:txBody>
      </p:sp>
    </p:spTree>
    <p:extLst>
      <p:ext uri="{BB962C8B-B14F-4D97-AF65-F5344CB8AC3E}">
        <p14:creationId xmlns:p14="http://schemas.microsoft.com/office/powerpoint/2010/main" val="24720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When adding a new member, enter contact and military information and Save.   &lt;1&gt; Fields with an asterisk are required. To enter a foreign address, use the pulldown menu to select the appropriate option.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&lt;2&gt; If you receive an error message about invalid city, state or zip please use zip code verification from the United States Postal Service to verify the correct information.  Entries that do not meet USPS standards will receive an error.</a:t>
            </a:r>
          </a:p>
          <a:p>
            <a:r>
              <a:rPr lang="en-US" dirty="0"/>
              <a:t>An error message &lt;3&gt;  “A Customer exists with matching details with the member ID#” is generally due to the following reasons:</a:t>
            </a:r>
          </a:p>
          <a:p>
            <a:r>
              <a:rPr lang="en-US" dirty="0"/>
              <a:t>&lt;4&gt; The member is expired and not included in the post transmittal list,  &lt;5&gt;  or the member is a member of another post or squadron.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&lt;6&gt; The individual may have created a MyLegion account prior to joining.  This ID# will not change and become the individual’s permanent membership ID#.</a:t>
            </a:r>
          </a:p>
          <a:p>
            <a:r>
              <a:rPr lang="en-US" dirty="0"/>
              <a:t>In all these cases, make note of the member ID# in the message.  Click cancel to return to post transmittal and process as current or former member.  </a:t>
            </a:r>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13</a:t>
            </a:fld>
            <a:endParaRPr lang="en-US" dirty="0"/>
          </a:p>
        </p:txBody>
      </p:sp>
    </p:spTree>
    <p:extLst>
      <p:ext uri="{BB962C8B-B14F-4D97-AF65-F5344CB8AC3E}">
        <p14:creationId xmlns:p14="http://schemas.microsoft.com/office/powerpoint/2010/main" val="45054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Dual membership are members that  hold current membership for both The American Legion and Sons of The American Legion.  To add a Son’s member who is currently an existing Legion member begin in the Squadron group.  &lt;1&gt; Go to Add/Transfer member &lt;2&gt; and select current or former member.  Dual members will have the same membership ID#.  Through this process you will enter the member’s  Legion D#, last name.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14</a:t>
            </a:fld>
            <a:endParaRPr lang="en-US" dirty="0"/>
          </a:p>
        </p:txBody>
      </p:sp>
    </p:spTree>
    <p:extLst>
      <p:ext uri="{BB962C8B-B14F-4D97-AF65-F5344CB8AC3E}">
        <p14:creationId xmlns:p14="http://schemas.microsoft.com/office/powerpoint/2010/main" val="170795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summary recalculates after adding members to the batch.  &lt;1&gt; </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View the members in the batch using the List Selected Icon.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&lt;3&gt; To transfer a renewing member, select Add/Transfer Member.   Only members that are renewing dues can be transferred online.  To transfer paid members, complete a Member Data Form and send to your department.</a:t>
            </a: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15</a:t>
            </a:fld>
            <a:endParaRPr lang="en-US" dirty="0"/>
          </a:p>
        </p:txBody>
      </p:sp>
    </p:spTree>
    <p:extLst>
      <p:ext uri="{BB962C8B-B14F-4D97-AF65-F5344CB8AC3E}">
        <p14:creationId xmlns:p14="http://schemas.microsoft.com/office/powerpoint/2010/main" val="667107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Payment must be processed with the online transfers.    Current members that request a transfer are submitted to your department headquarters using the Member Data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Select current or former member and continue.</a:t>
            </a:r>
          </a:p>
        </p:txBody>
      </p:sp>
      <p:sp>
        <p:nvSpPr>
          <p:cNvPr id="4" name="Slide Number Placeholder 3"/>
          <p:cNvSpPr>
            <a:spLocks noGrp="1"/>
          </p:cNvSpPr>
          <p:nvPr>
            <p:ph type="sldNum" sz="quarter" idx="5"/>
          </p:nvPr>
        </p:nvSpPr>
        <p:spPr/>
        <p:txBody>
          <a:bodyPr/>
          <a:lstStyle/>
          <a:p>
            <a:fld id="{DED9A413-938C-544F-8A29-8074E2BC8166}" type="slidenum">
              <a:rPr lang="en-US" smtClean="0"/>
              <a:t>16</a:t>
            </a:fld>
            <a:endParaRPr lang="en-US" dirty="0"/>
          </a:p>
        </p:txBody>
      </p:sp>
    </p:spTree>
    <p:extLst>
      <p:ext uri="{BB962C8B-B14F-4D97-AF65-F5344CB8AC3E}">
        <p14:creationId xmlns:p14="http://schemas.microsoft.com/office/powerpoint/2010/main" val="182428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Enter the member ID# and last name.   </a:t>
            </a:r>
          </a:p>
          <a:p>
            <a:endParaRPr lang="en-US" i="0" dirty="0"/>
          </a:p>
          <a:p>
            <a:r>
              <a:rPr lang="en-US" i="0" dirty="0"/>
              <a:t>Update any information needed and Save.  This saves the member to the batch.</a:t>
            </a:r>
            <a:endParaRPr lang="en-US" i="1"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17</a:t>
            </a:fld>
            <a:endParaRPr lang="en-US" dirty="0"/>
          </a:p>
        </p:txBody>
      </p:sp>
    </p:spTree>
    <p:extLst>
      <p:ext uri="{BB962C8B-B14F-4D97-AF65-F5344CB8AC3E}">
        <p14:creationId xmlns:p14="http://schemas.microsoft.com/office/powerpoint/2010/main" val="106359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The Summary recalculates with the amount due.  </a:t>
            </a:r>
          </a:p>
          <a:p>
            <a:endParaRPr lang="en-US" sz="1800" i="0" dirty="0"/>
          </a:p>
          <a:p>
            <a:r>
              <a:rPr lang="en-US" sz="1800" i="0" dirty="0"/>
              <a:t>To remove members from the transmittal, uncheck the box next to the name.  To delete the whole transmittal, select “Delete Transmittal”. &lt;1&gt;</a:t>
            </a:r>
          </a:p>
          <a:p>
            <a:endParaRPr lang="en-US" sz="1800" i="0" dirty="0"/>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18</a:t>
            </a:fld>
            <a:endParaRPr lang="en-US" dirty="0"/>
          </a:p>
        </p:txBody>
      </p:sp>
    </p:spTree>
    <p:extLst>
      <p:ext uri="{BB962C8B-B14F-4D97-AF65-F5344CB8AC3E}">
        <p14:creationId xmlns:p14="http://schemas.microsoft.com/office/powerpoint/2010/main" val="246053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After all names are entered, finalize the batch.  Payment information will be entered during finalization if not already stored.</a:t>
            </a:r>
          </a:p>
          <a:p>
            <a:endParaRPr lang="en-US" sz="1800" i="0" dirty="0"/>
          </a:p>
          <a:p>
            <a:r>
              <a:rPr lang="en-US" sz="1800" i="0" dirty="0"/>
              <a:t>&lt;1&gt; Select Finalize.  This brings up a window listing all the names and renewal years in the batch.</a:t>
            </a:r>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19</a:t>
            </a:fld>
            <a:endParaRPr lang="en-US" dirty="0"/>
          </a:p>
        </p:txBody>
      </p:sp>
    </p:spTree>
    <p:extLst>
      <p:ext uri="{BB962C8B-B14F-4D97-AF65-F5344CB8AC3E}">
        <p14:creationId xmlns:p14="http://schemas.microsoft.com/office/powerpoint/2010/main" val="243461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Important information to know about online membership processing.</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&lt;1&gt; Payment information was not converted from the previous interface and must be entered when finalizing the first transmittal, a hold will prevent a 2</a:t>
            </a:r>
            <a:r>
              <a:rPr lang="en-US" sz="1200" i="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i="0" dirty="0">
                <a:effectLst/>
                <a:latin typeface="Calibri" panose="020F0502020204030204" pitchFamily="34" charset="0"/>
                <a:ea typeface="Calibri" panose="020F0502020204030204" pitchFamily="34" charset="0"/>
                <a:cs typeface="Times New Roman" panose="02020603050405020304" pitchFamily="18" charset="0"/>
              </a:rPr>
              <a:t> submission until the first transmittal completes.  This hold is to ensure payment information in stored correctly and to prevent multiple declines in the event the first transmittal is declined.  Finalizing a transmittal prior to the first one completing will result in an error message.  This hold is activated each time new bank information is entered.</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&lt;2&gt; Declined transmittal will require new bank information to be entered prior to submitting the next batch.   If you have repeated attempts, please contact your bank to verify the routing and account numbers.  </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&lt;3&gt; </a:t>
            </a:r>
            <a:r>
              <a:rPr lang="en-US" sz="1200" b="0" i="0" dirty="0">
                <a:effectLst/>
                <a:latin typeface="Calibri" panose="020F0502020204030204" pitchFamily="34" charset="0"/>
                <a:ea typeface="Calibri" panose="020F0502020204030204" pitchFamily="34" charset="0"/>
                <a:cs typeface="Times New Roman" panose="02020603050405020304" pitchFamily="18" charset="0"/>
              </a:rPr>
              <a:t>Current processing time is 7 business days.  Unlike the previous version, the new MyLegion will update transmittals once approved by the financial institution.  </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&lt;4&gt; There is a $10,000 batch limit per transmittal.  Amounts higher than that should be broken down to separate transmittals that meet the limit.</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&lt;5&gt; Transmittals are to be finalized within 14 days.  Members pay their dues with the expectation they will be removed from future renewal notices, receive their membership card in a timely manner, and receive their magazine.  When posts do not transmit in the allotted time frame, they run the risk of upsetting their members and making them not want to belong.  Open transmittals not submitted in 14 days will receive a reminder to submit and are deleted if no action is taken.  All members in the transmittal will have to be re-entered.</a:t>
            </a:r>
          </a:p>
          <a:p>
            <a:pPr marL="0" marR="0">
              <a:lnSpc>
                <a:spcPct val="107000"/>
              </a:lnSpc>
              <a:spcBef>
                <a:spcPts val="0"/>
              </a:spcBef>
              <a:spcAft>
                <a:spcPts val="800"/>
              </a:spcAft>
            </a:pPr>
            <a:endParaRPr lang="en-US" sz="1200" i="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&lt;6&gt; Renewing a member for the wrong membership year or any other incorrect transmissions are to be reported to your department.  Once a transmittal is in process, it must complete before any adjustments can be made.</a:t>
            </a:r>
            <a:endParaRPr lang="en-US" i="0"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262879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Selecting finalize displays the members in the batch.  Click finalize to continue.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20</a:t>
            </a:fld>
            <a:endParaRPr lang="en-US" dirty="0"/>
          </a:p>
        </p:txBody>
      </p:sp>
    </p:spTree>
    <p:extLst>
      <p:ext uri="{BB962C8B-B14F-4D97-AF65-F5344CB8AC3E}">
        <p14:creationId xmlns:p14="http://schemas.microsoft.com/office/powerpoint/2010/main" val="37809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Payment information must be entered when finalizing your first transmittal.  Enter the routing and bank account information.  The Account Holder’s name is the name of the post or squadron bank account.  When entering, use a specific description instead of a generic name as in American Legion Post 1. </a:t>
            </a:r>
          </a:p>
          <a:p>
            <a:endParaRPr lang="en-US" i="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SzPts val="1000"/>
              <a:buFont typeface="Symbol" panose="05050102010706020507" pitchFamily="18" charset="2"/>
              <a:buNone/>
              <a:tabLst>
                <a:tab pos="457200" algn="l"/>
              </a:tabLst>
            </a:pPr>
            <a:r>
              <a:rPr lang="en-US" sz="1800" i="0" dirty="0"/>
              <a:t>&lt;1&gt;  </a:t>
            </a:r>
            <a:r>
              <a:rPr lang="en-US"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The easiest place to find your bank’s routing number is to look at your paper checks. The check will typically have the 9-digit routing number down on the bottom left of the check.  All routing numbers are 9 digits.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a:lnSpc>
                <a:spcPts val="1650"/>
              </a:lnSpc>
              <a:spcBef>
                <a:spcPts val="0"/>
              </a:spcBef>
              <a:spcAft>
                <a:spcPts val="0"/>
              </a:spcAft>
            </a:pPr>
            <a:r>
              <a:rPr lang="en-US"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ts val="1500"/>
              </a:lnSpc>
              <a:spcBef>
                <a:spcPts val="0"/>
              </a:spcBef>
              <a:spcAft>
                <a:spcPts val="0"/>
              </a:spcAft>
            </a:pPr>
            <a:r>
              <a:rPr lang="en-US" sz="1800" b="1"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i="0" dirty="0"/>
              <a:t>Foreign posts and squadrons can process membership with a credit card.  Online membership processing is designed for payment to be processed with a post or squadron account and not with individual credit cards.  </a:t>
            </a:r>
          </a:p>
          <a:p>
            <a:endParaRPr lang="en-US" i="0" dirty="0"/>
          </a:p>
          <a:p>
            <a:r>
              <a:rPr lang="en-US" i="0" dirty="0"/>
              <a:t>The only payment method for US posts is eCheck.  Enter the bank account information, authorize the one-time charge by clicking the checkbox and Pay Now.</a:t>
            </a:r>
          </a:p>
          <a:p>
            <a:endParaRPr lang="en-US" i="0" dirty="0"/>
          </a:p>
          <a:p>
            <a:r>
              <a:rPr lang="en-US" i="0" dirty="0"/>
              <a:t>This information will be stored for future transmittals.  Entering new payment information holds future transmittal from finalizing until the first transmittal completes.  This is to ensure all subsequent transmittals have valid bank information.</a:t>
            </a:r>
          </a:p>
          <a:p>
            <a:endParaRPr lang="en-US" i="0" dirty="0"/>
          </a:p>
          <a:p>
            <a:r>
              <a:rPr lang="en-US" i="0" dirty="0"/>
              <a:t>If you receive an error when entering payment information, contact your financial institution to verify ACH payment account information.</a:t>
            </a:r>
          </a:p>
          <a:p>
            <a:endParaRPr lang="en-US" i="1"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21</a:t>
            </a:fld>
            <a:endParaRPr lang="en-US" dirty="0"/>
          </a:p>
        </p:txBody>
      </p:sp>
    </p:spTree>
    <p:extLst>
      <p:ext uri="{BB962C8B-B14F-4D97-AF65-F5344CB8AC3E}">
        <p14:creationId xmlns:p14="http://schemas.microsoft.com/office/powerpoint/2010/main" val="268189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next time a transmittal is finalized, the information is stored.  With each transmittal you must select the buttons to authorize the payment and hit Pay Now.</a:t>
            </a:r>
          </a:p>
          <a:p>
            <a:endParaRPr lang="en-US" i="0"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dirty="0"/>
          </a:p>
        </p:txBody>
      </p:sp>
    </p:spTree>
    <p:extLst>
      <p:ext uri="{BB962C8B-B14F-4D97-AF65-F5344CB8AC3E}">
        <p14:creationId xmlns:p14="http://schemas.microsoft.com/office/powerpoint/2010/main" val="4000216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i="0" dirty="0"/>
              <a:t>Finalization of a transmittal produces a receipt number.  This is notification the transmittal has been received and is in process</a:t>
            </a:r>
            <a:r>
              <a:rPr lang="en-US" b="0" i="0" dirty="0"/>
              <a:t>.  While in pending status, c</a:t>
            </a:r>
            <a:r>
              <a:rPr lang="en-US" sz="1800" i="0" dirty="0">
                <a:effectLst/>
                <a:latin typeface="Calibri" panose="020F0502020204030204" pitchFamily="34" charset="0"/>
                <a:ea typeface="Calibri" panose="020F0502020204030204" pitchFamily="34" charset="0"/>
                <a:cs typeface="Times New Roman" panose="02020603050405020304" pitchFamily="18" charset="0"/>
              </a:rPr>
              <a:t>ounts are added to the National Target Date membership reports and are immediately available for Departments to add to their membership reports.  Legion members do not receive renewal notices and it prevents them from renewing online that creates duplicate payments.</a:t>
            </a:r>
            <a:endParaRPr lang="en-US" b="0" i="0" dirty="0"/>
          </a:p>
          <a:p>
            <a:endParaRPr lang="en-US" i="1" dirty="0"/>
          </a:p>
          <a:p>
            <a:r>
              <a:rPr lang="en-US" i="0" dirty="0"/>
              <a:t>To view the transmittal summary, and print the receipt, click  Print Transmittal Summary.</a:t>
            </a:r>
          </a:p>
          <a:p>
            <a:endParaRPr lang="en-US" b="1" i="0" dirty="0"/>
          </a:p>
          <a:p>
            <a:endParaRPr lang="en-US"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23</a:t>
            </a:fld>
            <a:endParaRPr lang="en-US" dirty="0"/>
          </a:p>
        </p:txBody>
      </p:sp>
    </p:spTree>
    <p:extLst>
      <p:ext uri="{BB962C8B-B14F-4D97-AF65-F5344CB8AC3E}">
        <p14:creationId xmlns:p14="http://schemas.microsoft.com/office/powerpoint/2010/main" val="361345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Print or Save this document for your records.  This information is also available in your transmittal </a:t>
            </a:r>
            <a:r>
              <a:rPr lang="en-US" b="0" i="0" dirty="0"/>
              <a:t>history.</a:t>
            </a:r>
            <a:endParaRPr lang="en-US" b="1"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24</a:t>
            </a:fld>
            <a:endParaRPr lang="en-US" dirty="0"/>
          </a:p>
        </p:txBody>
      </p:sp>
    </p:spTree>
    <p:extLst>
      <p:ext uri="{BB962C8B-B14F-4D97-AF65-F5344CB8AC3E}">
        <p14:creationId xmlns:p14="http://schemas.microsoft.com/office/powerpoint/2010/main" val="4071127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Stored bank information can be updated.  This is done when finalizing the next batch.  &lt;1&gt; Click the link to Update Account Information to re-enter.</a:t>
            </a:r>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dirty="0"/>
          </a:p>
        </p:txBody>
      </p:sp>
    </p:spTree>
    <p:extLst>
      <p:ext uri="{BB962C8B-B14F-4D97-AF65-F5344CB8AC3E}">
        <p14:creationId xmlns:p14="http://schemas.microsoft.com/office/powerpoint/2010/main" val="187111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Enter the new bank information and Pay Now.  This will replace the current payment information on file.</a:t>
            </a:r>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dirty="0"/>
          </a:p>
        </p:txBody>
      </p:sp>
    </p:spTree>
    <p:extLst>
      <p:ext uri="{BB962C8B-B14F-4D97-AF65-F5344CB8AC3E}">
        <p14:creationId xmlns:p14="http://schemas.microsoft.com/office/powerpoint/2010/main" val="2398431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Transmittal History is located in the left menu of your group profile.</a:t>
            </a:r>
          </a:p>
          <a:p>
            <a:endParaRPr lang="en-US" i="0"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dirty="0"/>
          </a:p>
        </p:txBody>
      </p:sp>
    </p:spTree>
    <p:extLst>
      <p:ext uri="{BB962C8B-B14F-4D97-AF65-F5344CB8AC3E}">
        <p14:creationId xmlns:p14="http://schemas.microsoft.com/office/powerpoint/2010/main" val="1195247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Transmittal history includes reference number, membership year, status, actual number of members submitted and total amount.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&lt;1&gt; Using the Range search field, you can alter the history displayed.   Custom range &lt;2&gt; pulls up date field to set the range of history to be displayed.  Online transmittal history is only available from April 1, 2021 to current.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DED9A413-938C-544F-8A29-8074E2BC8166}" type="slidenum">
              <a:rPr lang="en-US" smtClean="0"/>
              <a:t>28</a:t>
            </a:fld>
            <a:endParaRPr lang="en-US" dirty="0"/>
          </a:p>
        </p:txBody>
      </p:sp>
    </p:spTree>
    <p:extLst>
      <p:ext uri="{BB962C8B-B14F-4D97-AF65-F5344CB8AC3E}">
        <p14:creationId xmlns:p14="http://schemas.microsoft.com/office/powerpoint/2010/main" val="2098977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on the transmittal number opens details including members in the batch, amount and status.</a:t>
            </a:r>
          </a:p>
        </p:txBody>
      </p:sp>
      <p:sp>
        <p:nvSpPr>
          <p:cNvPr id="4" name="Slide Number Placeholder 3"/>
          <p:cNvSpPr>
            <a:spLocks noGrp="1"/>
          </p:cNvSpPr>
          <p:nvPr>
            <p:ph type="sldNum" sz="quarter" idx="5"/>
          </p:nvPr>
        </p:nvSpPr>
        <p:spPr/>
        <p:txBody>
          <a:bodyPr/>
          <a:lstStyle/>
          <a:p>
            <a:fld id="{DED9A413-938C-544F-8A29-8074E2BC8166}" type="slidenum">
              <a:rPr lang="en-US" smtClean="0"/>
              <a:t>29</a:t>
            </a:fld>
            <a:endParaRPr lang="en-US" dirty="0"/>
          </a:p>
        </p:txBody>
      </p:sp>
    </p:spTree>
    <p:extLst>
      <p:ext uri="{BB962C8B-B14F-4D97-AF65-F5344CB8AC3E}">
        <p14:creationId xmlns:p14="http://schemas.microsoft.com/office/powerpoint/2010/main" val="124333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Logging into MyLegion opens the Home page identifies the member’s name located above the MY ACCOUNT button. </a:t>
            </a:r>
          </a:p>
          <a:p>
            <a:endParaRPr lang="en-US" i="0" dirty="0"/>
          </a:p>
          <a:p>
            <a:pPr marL="0" indent="0">
              <a:buNone/>
            </a:pPr>
            <a:r>
              <a:rPr lang="en-US" i="0" dirty="0"/>
              <a:t>Access to membership processing begins by clicking on My Account.</a:t>
            </a:r>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3</a:t>
            </a:fld>
            <a:endParaRPr lang="en-US" dirty="0"/>
          </a:p>
        </p:txBody>
      </p:sp>
    </p:spTree>
    <p:extLst>
      <p:ext uri="{BB962C8B-B14F-4D97-AF65-F5344CB8AC3E}">
        <p14:creationId xmlns:p14="http://schemas.microsoft.com/office/powerpoint/2010/main" val="864567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Online help is available from the Resources Menu.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renew, add and transfer members.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30</a:t>
            </a:fld>
            <a:endParaRPr lang="en-US" dirty="0"/>
          </a:p>
        </p:txBody>
      </p:sp>
    </p:spTree>
    <p:extLst>
      <p:ext uri="{BB962C8B-B14F-4D97-AF65-F5344CB8AC3E}">
        <p14:creationId xmlns:p14="http://schemas.microsoft.com/office/powerpoint/2010/main" val="969016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31</a:t>
            </a:fld>
            <a:endParaRPr lang="en-US" dirty="0"/>
          </a:p>
        </p:txBody>
      </p:sp>
    </p:spTree>
    <p:extLst>
      <p:ext uri="{BB962C8B-B14F-4D97-AF65-F5344CB8AC3E}">
        <p14:creationId xmlns:p14="http://schemas.microsoft.com/office/powerpoint/2010/main" val="2512981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Membership processing is available to adjutants and commanders through their individual accounts.  My Groups is the administrative side of myLegion. &lt;1&gt; If you do not have a My Groups menu and are a post or squadron adjutant or commander, contact your department or national headquarters.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This member is a post adjutant.  Post adjutants and commanders have access to both post and squadron membership and leadership groups.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Clicking on the group will navigate you to the administrative side of MyLegion.  Please watch for the spinner indicating the page is loading.  </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Create a transmittal by first going to the group.  Select Post.  &lt;3&gt;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To create a squadron transmittal the group to select is Squadron. &lt;4&gt;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dirty="0"/>
          </a:p>
        </p:txBody>
      </p:sp>
    </p:spTree>
    <p:extLst>
      <p:ext uri="{BB962C8B-B14F-4D97-AF65-F5344CB8AC3E}">
        <p14:creationId xmlns:p14="http://schemas.microsoft.com/office/powerpoint/2010/main" val="413912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Transitioning to the administrative side of MyLegion provides a left menu provides an option for Process Membership.  You can also access membership processing through View Members.   </a:t>
            </a:r>
          </a:p>
          <a:p>
            <a:endParaRPr lang="en-US" i="0"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dirty="0"/>
          </a:p>
        </p:txBody>
      </p:sp>
    </p:spTree>
    <p:extLst>
      <p:ext uri="{BB962C8B-B14F-4D97-AF65-F5344CB8AC3E}">
        <p14:creationId xmlns:p14="http://schemas.microsoft.com/office/powerpoint/2010/main" val="275797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member list includes all members with a last paid years for current and expired members.  &lt;1&gt; Notice in this listing we are viewing the far-right column displays the Paid Through Year.  Members paid for the current year are not eligible for renewal.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 learn more about the View Members grid, refer to Group Administrative Tasks located in MyLegion Resources.  Do not check names in view members to renew.  The checkboxes in view members is for export purposes does not add members to a transmittal batch.</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Create a new transmittal or edit an open batch with Add/Modify Transmittal.  &lt;2&gt;</a:t>
            </a:r>
          </a:p>
          <a:p>
            <a:endParaRPr lang="en-US" i="0" dirty="0"/>
          </a:p>
          <a:p>
            <a:endParaRPr lang="en-US"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dirty="0"/>
          </a:p>
        </p:txBody>
      </p:sp>
    </p:spTree>
    <p:extLst>
      <p:ext uri="{BB962C8B-B14F-4D97-AF65-F5344CB8AC3E}">
        <p14:creationId xmlns:p14="http://schemas.microsoft.com/office/powerpoint/2010/main" val="318262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transmittal page displays a summary &lt;1&gt; that includes transmittal status, number of cards, and per capita allocations.  Total amount includes national and department only.  These amounts do not display until a member is added to the batch,  The summary area recalculates with each entry.</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0" dirty="0"/>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7</a:t>
            </a:fld>
            <a:endParaRPr lang="en-US" dirty="0"/>
          </a:p>
        </p:txBody>
      </p:sp>
    </p:spTree>
    <p:extLst>
      <p:ext uri="{BB962C8B-B14F-4D97-AF65-F5344CB8AC3E}">
        <p14:creationId xmlns:p14="http://schemas.microsoft.com/office/powerpoint/2010/main" val="407754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i="0" dirty="0">
                <a:effectLst/>
                <a:latin typeface="Calibri" panose="020F0502020204030204" pitchFamily="34" charset="0"/>
                <a:ea typeface="Calibri" panose="020F0502020204030204" pitchFamily="34" charset="0"/>
                <a:cs typeface="Times New Roman" panose="02020603050405020304" pitchFamily="18" charset="0"/>
              </a:rPr>
              <a:t>Search fields allow you to quickly find a member by ID, or name.  </a:t>
            </a:r>
            <a:endParaRPr lang="en-US" sz="2800" dirty="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A3928372-687C-2D47-B721-3F134B506727}" type="slidenum">
              <a:rPr lang="en-US" smtClean="0"/>
              <a:pPr/>
              <a:t>8</a:t>
            </a:fld>
            <a:endParaRPr lang="en-US" dirty="0"/>
          </a:p>
        </p:txBody>
      </p:sp>
    </p:spTree>
    <p:extLst>
      <p:ext uri="{BB962C8B-B14F-4D97-AF65-F5344CB8AC3E}">
        <p14:creationId xmlns:p14="http://schemas.microsoft.com/office/powerpoint/2010/main" val="22049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&lt;1&gt; The listing in post transmittal only displays names of members eligible for renewal.  Members with more than one eligible renewal year will have 2 lines as in Sample </a:t>
            </a:r>
            <a:r>
              <a:rPr lang="en-US" sz="1800" b="1"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t>
            </a:r>
            <a:r>
              <a:rPr lang="en-US" sz="1800" i="0" dirty="0">
                <a:effectLst/>
                <a:latin typeface="Calibri" panose="020F0502020204030204" pitchFamily="34" charset="0"/>
                <a:ea typeface="Calibri" panose="020F0502020204030204" pitchFamily="34" charset="0"/>
                <a:cs typeface="Times New Roman" panose="02020603050405020304" pitchFamily="18" charset="0"/>
              </a:rPr>
              <a:t>   The renewal year column is the year of renewal.  Current paid members will not display in this listing.</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If you do not find the member to renew, the member is either already paid, in a pending transmittal, transferred out of your post, or expired for greater than 2 years.  Tools available to determine the members status are located in Transmittal History, Current Roster, and Roster Updates.</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Let’s begin with a renewal.</a:t>
            </a:r>
          </a:p>
          <a:p>
            <a:endParaRPr lang="en-US" i="0" dirty="0"/>
          </a:p>
          <a:p>
            <a:endParaRPr lang="en-US" i="0" dirty="0"/>
          </a:p>
        </p:txBody>
      </p:sp>
      <p:sp>
        <p:nvSpPr>
          <p:cNvPr id="4" name="Slide Number Placeholder 3"/>
          <p:cNvSpPr>
            <a:spLocks noGrp="1"/>
          </p:cNvSpPr>
          <p:nvPr>
            <p:ph type="sldNum" sz="quarter" idx="10"/>
          </p:nvPr>
        </p:nvSpPr>
        <p:spPr/>
        <p:txBody>
          <a:bodyPr/>
          <a:lstStyle/>
          <a:p>
            <a:fld id="{A3928372-687C-2D47-B721-3F134B506727}" type="slidenum">
              <a:rPr lang="en-US" smtClean="0"/>
              <a:pPr/>
              <a:t>9</a:t>
            </a:fld>
            <a:endParaRPr lang="en-US" dirty="0"/>
          </a:p>
        </p:txBody>
      </p:sp>
    </p:spTree>
    <p:extLst>
      <p:ext uri="{BB962C8B-B14F-4D97-AF65-F5344CB8AC3E}">
        <p14:creationId xmlns:p14="http://schemas.microsoft.com/office/powerpoint/2010/main" val="1115767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12/1/2022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advTm="48581">
        <p:fade/>
      </p:transition>
    </mc:Choice>
    <mc:Fallback xmlns="">
      <p:transition spd="med" advTm="48581">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19.png"/><Relationship Id="rId12"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notesSlide" Target="../notesSlides/notesSlide10.xml"/><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4.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tools.usps.com/go/ZipAction_input" TargetMode="External"/><Relationship Id="rId3" Type="http://schemas.openxmlformats.org/officeDocument/2006/relationships/audio" Target="../media/media13.m4a"/><Relationship Id="rId7" Type="http://schemas.openxmlformats.org/officeDocument/2006/relationships/hyperlink" Target="http://www.zip-codes.com/state/va.asp" TargetMode="External"/><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4.m4a"/><Relationship Id="rId7" Type="http://schemas.openxmlformats.org/officeDocument/2006/relationships/image" Target="../media/image27.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notesSlide" Target="../notesSlides/notesSlide14.xml"/><Relationship Id="rId10" Type="http://schemas.openxmlformats.org/officeDocument/2006/relationships/image" Target="../media/image29.png"/><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15.m4a"/><Relationship Id="rId7" Type="http://schemas.openxmlformats.org/officeDocument/2006/relationships/image" Target="../media/image31.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notesSlide" Target="../notesSlides/notesSlide15.xml"/><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openxmlformats.org/officeDocument/2006/relationships/image" Target="../media/image37.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notesSlide" Target="../notesSlides/notesSlide18.xml"/><Relationship Id="rId10"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37.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36.png"/><Relationship Id="rId5" Type="http://schemas.openxmlformats.org/officeDocument/2006/relationships/notesSlide" Target="../notesSlides/notesSlide19.xml"/><Relationship Id="rId10"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9.png"/><Relationship Id="rId11" Type="http://schemas.openxmlformats.org/officeDocument/2006/relationships/image" Target="../media/image1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20.xml"/><Relationship Id="rId9" Type="http://schemas.openxmlformats.org/officeDocument/2006/relationships/image" Target="../media/image42.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media21.m4a"/><Relationship Id="rId7" Type="http://schemas.openxmlformats.org/officeDocument/2006/relationships/image" Target="../media/image47.png"/><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notesSlide" Target="../notesSlides/notesSlide21.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49.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19.xml"/><Relationship Id="rId6" Type="http://schemas.openxmlformats.org/officeDocument/2006/relationships/image" Target="../media/image55.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notesSlide" Target="../notesSlides/notesSlide27.xml"/><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28.m4a"/><Relationship Id="rId7" Type="http://schemas.openxmlformats.org/officeDocument/2006/relationships/image" Target="../media/image59.png"/><Relationship Id="rId2" Type="http://schemas.microsoft.com/office/2007/relationships/media" Target="../media/media28.m4a"/><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notesSlide" Target="../notesSlides/notesSlide28.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6.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notesSlide" Target="../notesSlides/notesSlide7.xml"/><Relationship Id="rId10" Type="http://schemas.openxmlformats.org/officeDocument/2006/relationships/image" Target="../media/image17.png"/><Relationship Id="rId4" Type="http://schemas.openxmlformats.org/officeDocument/2006/relationships/slideLayout" Target="../slideLayouts/slideLayout4.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m4a"/><Relationship Id="rId7" Type="http://schemas.openxmlformats.org/officeDocument/2006/relationships/image" Target="../media/image1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9.m4a"/><Relationship Id="rId7" Type="http://schemas.openxmlformats.org/officeDocument/2006/relationships/image" Target="../media/image17.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4.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MyLegion.org</a:t>
            </a:r>
          </a:p>
        </p:txBody>
      </p:sp>
      <p:sp>
        <p:nvSpPr>
          <p:cNvPr id="3" name="Subtitle 2"/>
          <p:cNvSpPr>
            <a:spLocks noGrp="1"/>
          </p:cNvSpPr>
          <p:nvPr>
            <p:ph type="subTitle" idx="1"/>
          </p:nvPr>
        </p:nvSpPr>
        <p:spPr>
          <a:xfrm>
            <a:off x="1194619" y="3886200"/>
            <a:ext cx="7263581" cy="1752600"/>
          </a:xfrm>
        </p:spPr>
        <p:txBody>
          <a:bodyPr/>
          <a:lstStyle/>
          <a:p>
            <a:r>
              <a:rPr lang="en-US" dirty="0"/>
              <a:t>Online Membership Processing</a:t>
            </a:r>
          </a:p>
        </p:txBody>
      </p:sp>
      <p:sp>
        <p:nvSpPr>
          <p:cNvPr id="6" name="TextBox 5">
            <a:extLst>
              <a:ext uri="{FF2B5EF4-FFF2-40B4-BE49-F238E27FC236}">
                <a16:creationId xmlns:a16="http://schemas.microsoft.com/office/drawing/2014/main" id="{DF133127-B85B-4D8D-A61B-26FBA8FDD237}"/>
              </a:ext>
            </a:extLst>
          </p:cNvPr>
          <p:cNvSpPr txBox="1"/>
          <p:nvPr/>
        </p:nvSpPr>
        <p:spPr>
          <a:xfrm>
            <a:off x="0" y="6317910"/>
            <a:ext cx="1968649" cy="369332"/>
          </a:xfrm>
          <a:prstGeom prst="rect">
            <a:avLst/>
          </a:prstGeom>
          <a:noFill/>
        </p:spPr>
        <p:txBody>
          <a:bodyPr wrap="square" rtlCol="0">
            <a:spAutoFit/>
          </a:bodyPr>
          <a:lstStyle/>
          <a:p>
            <a:r>
              <a:rPr lang="en-US" dirty="0"/>
              <a:t>November 2022</a:t>
            </a:r>
          </a:p>
        </p:txBody>
      </p:sp>
      <p:pic>
        <p:nvPicPr>
          <p:cNvPr id="5" name="Audio 4">
            <a:hlinkClick r:id="" action="ppaction://media"/>
            <a:extLst>
              <a:ext uri="{FF2B5EF4-FFF2-40B4-BE49-F238E27FC236}">
                <a16:creationId xmlns:a16="http://schemas.microsoft.com/office/drawing/2014/main" id="{0B95A157-182D-4DD9-BE5C-4AC530F96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xmlns:p14="http://schemas.microsoft.com/office/powerpoint/2010/main">
    <mc:Choice Requires="p14">
      <p:transition spd="med" p14:dur="700" advTm="10243">
        <p:fade/>
      </p:transition>
    </mc:Choice>
    <mc:Fallback xmlns="">
      <p:transition spd="med" advTm="10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FB9EE3-49B5-4A62-8292-CA59F1A691D1}"/>
              </a:ext>
            </a:extLst>
          </p:cNvPr>
          <p:cNvPicPr>
            <a:picLocks noChangeAspect="1"/>
          </p:cNvPicPr>
          <p:nvPr/>
        </p:nvPicPr>
        <p:blipFill>
          <a:blip r:embed="rId6"/>
          <a:stretch>
            <a:fillRect/>
          </a:stretch>
        </p:blipFill>
        <p:spPr>
          <a:xfrm>
            <a:off x="828986" y="4773080"/>
            <a:ext cx="189953" cy="227944"/>
          </a:xfrm>
          <a:prstGeom prst="rect">
            <a:avLst/>
          </a:prstGeom>
        </p:spPr>
      </p:pic>
      <p:grpSp>
        <p:nvGrpSpPr>
          <p:cNvPr id="40" name="Group 39">
            <a:extLst>
              <a:ext uri="{FF2B5EF4-FFF2-40B4-BE49-F238E27FC236}">
                <a16:creationId xmlns:a16="http://schemas.microsoft.com/office/drawing/2014/main" id="{88B96B7E-B086-492F-88E7-D4ACA503825A}"/>
              </a:ext>
            </a:extLst>
          </p:cNvPr>
          <p:cNvGrpSpPr/>
          <p:nvPr/>
        </p:nvGrpSpPr>
        <p:grpSpPr>
          <a:xfrm>
            <a:off x="0" y="-241161"/>
            <a:ext cx="9144000" cy="6514854"/>
            <a:chOff x="0" y="-647700"/>
            <a:chExt cx="9144000" cy="6514854"/>
          </a:xfrm>
        </p:grpSpPr>
        <p:pic>
          <p:nvPicPr>
            <p:cNvPr id="24" name="Picture 23">
              <a:extLst>
                <a:ext uri="{FF2B5EF4-FFF2-40B4-BE49-F238E27FC236}">
                  <a16:creationId xmlns:a16="http://schemas.microsoft.com/office/drawing/2014/main" id="{52632C22-E93F-4891-B0A4-8B9C75E67F7E}"/>
                </a:ext>
              </a:extLst>
            </p:cNvPr>
            <p:cNvPicPr>
              <a:picLocks noChangeAspect="1"/>
            </p:cNvPicPr>
            <p:nvPr/>
          </p:nvPicPr>
          <p:blipFill>
            <a:blip r:embed="rId7"/>
            <a:stretch>
              <a:fillRect/>
            </a:stretch>
          </p:blipFill>
          <p:spPr>
            <a:xfrm>
              <a:off x="0" y="-440998"/>
              <a:ext cx="9144000" cy="6308152"/>
            </a:xfrm>
            <a:prstGeom prst="rect">
              <a:avLst/>
            </a:prstGeom>
          </p:spPr>
        </p:pic>
        <p:sp>
          <p:nvSpPr>
            <p:cNvPr id="39" name="Rectangle 38">
              <a:extLst>
                <a:ext uri="{FF2B5EF4-FFF2-40B4-BE49-F238E27FC236}">
                  <a16:creationId xmlns:a16="http://schemas.microsoft.com/office/drawing/2014/main" id="{28F8CDD7-EB30-4EE0-AB03-E1A0D304FA26}"/>
                </a:ext>
              </a:extLst>
            </p:cNvPr>
            <p:cNvSpPr/>
            <p:nvPr/>
          </p:nvSpPr>
          <p:spPr>
            <a:xfrm>
              <a:off x="222620" y="-647700"/>
              <a:ext cx="2241180" cy="647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31">
            <a:extLst>
              <a:ext uri="{FF2B5EF4-FFF2-40B4-BE49-F238E27FC236}">
                <a16:creationId xmlns:a16="http://schemas.microsoft.com/office/drawing/2014/main" id="{A8B4A95E-31C7-45F4-BB70-D5EED8E0B6F4}"/>
              </a:ext>
            </a:extLst>
          </p:cNvPr>
          <p:cNvPicPr>
            <a:picLocks noChangeAspect="1"/>
          </p:cNvPicPr>
          <p:nvPr/>
        </p:nvPicPr>
        <p:blipFill>
          <a:blip r:embed="rId8"/>
          <a:stretch>
            <a:fillRect/>
          </a:stretch>
        </p:blipFill>
        <p:spPr>
          <a:xfrm>
            <a:off x="109504" y="769924"/>
            <a:ext cx="8984574" cy="1541830"/>
          </a:xfrm>
          <a:prstGeom prst="rect">
            <a:avLst/>
          </a:prstGeom>
        </p:spPr>
      </p:pic>
      <p:sp>
        <p:nvSpPr>
          <p:cNvPr id="2" name="TextBox 1">
            <a:extLst>
              <a:ext uri="{FF2B5EF4-FFF2-40B4-BE49-F238E27FC236}">
                <a16:creationId xmlns:a16="http://schemas.microsoft.com/office/drawing/2014/main" id="{B26F62B9-FFC9-4E97-9882-7E40608A1A34}"/>
              </a:ext>
            </a:extLst>
          </p:cNvPr>
          <p:cNvSpPr txBox="1"/>
          <p:nvPr/>
        </p:nvSpPr>
        <p:spPr>
          <a:xfrm>
            <a:off x="6539138" y="295844"/>
            <a:ext cx="1424915" cy="584775"/>
          </a:xfrm>
          <a:prstGeom prst="rect">
            <a:avLst/>
          </a:prstGeom>
          <a:noFill/>
        </p:spPr>
        <p:txBody>
          <a:bodyPr wrap="square" rtlCol="0">
            <a:spAutoFit/>
          </a:bodyPr>
          <a:lstStyle/>
          <a:p>
            <a:r>
              <a:rPr lang="en-US" sz="3200" dirty="0">
                <a:solidFill>
                  <a:srgbClr val="FF0000"/>
                </a:solidFill>
              </a:rPr>
              <a:t>Renew</a:t>
            </a:r>
          </a:p>
        </p:txBody>
      </p:sp>
      <p:pic>
        <p:nvPicPr>
          <p:cNvPr id="13" name="Picture 12">
            <a:extLst>
              <a:ext uri="{FF2B5EF4-FFF2-40B4-BE49-F238E27FC236}">
                <a16:creationId xmlns:a16="http://schemas.microsoft.com/office/drawing/2014/main" id="{09454311-DDED-4B51-85A9-AADFE24F1D17}"/>
              </a:ext>
            </a:extLst>
          </p:cNvPr>
          <p:cNvPicPr>
            <a:picLocks noChangeAspect="1"/>
          </p:cNvPicPr>
          <p:nvPr/>
        </p:nvPicPr>
        <p:blipFill>
          <a:blip r:embed="rId9"/>
          <a:stretch>
            <a:fillRect/>
          </a:stretch>
        </p:blipFill>
        <p:spPr>
          <a:xfrm>
            <a:off x="4651712" y="933070"/>
            <a:ext cx="1084553" cy="1875373"/>
          </a:xfrm>
          <a:prstGeom prst="rect">
            <a:avLst/>
          </a:prstGeom>
          <a:solidFill>
            <a:schemeClr val="accent2"/>
          </a:solidFill>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7" name="Straight Connector 6">
            <a:extLst>
              <a:ext uri="{FF2B5EF4-FFF2-40B4-BE49-F238E27FC236}">
                <a16:creationId xmlns:a16="http://schemas.microsoft.com/office/drawing/2014/main" id="{4A79E693-2DA5-4B2C-93DD-9657E63F35AA}"/>
              </a:ext>
            </a:extLst>
          </p:cNvPr>
          <p:cNvCxnSpPr/>
          <p:nvPr/>
        </p:nvCxnSpPr>
        <p:spPr>
          <a:xfrm>
            <a:off x="4747912" y="2339044"/>
            <a:ext cx="58993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Arrow: Right 5">
            <a:extLst>
              <a:ext uri="{FF2B5EF4-FFF2-40B4-BE49-F238E27FC236}">
                <a16:creationId xmlns:a16="http://schemas.microsoft.com/office/drawing/2014/main" id="{2736A3F0-6CF8-4AE7-92F9-159829E76049}"/>
              </a:ext>
            </a:extLst>
          </p:cNvPr>
          <p:cNvSpPr/>
          <p:nvPr/>
        </p:nvSpPr>
        <p:spPr>
          <a:xfrm>
            <a:off x="6718196" y="3590929"/>
            <a:ext cx="635000" cy="4004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EF350305-564C-48B4-9CEF-765C0F39CBF1}"/>
              </a:ext>
            </a:extLst>
          </p:cNvPr>
          <p:cNvCxnSpPr>
            <a:cxnSpLocks/>
          </p:cNvCxnSpPr>
          <p:nvPr/>
        </p:nvCxnSpPr>
        <p:spPr>
          <a:xfrm flipV="1">
            <a:off x="1624405" y="1647434"/>
            <a:ext cx="2785778" cy="234396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7C4644F-5325-A3BF-0948-08320118282B}"/>
              </a:ext>
            </a:extLst>
          </p:cNvPr>
          <p:cNvPicPr>
            <a:picLocks noChangeAspect="1"/>
          </p:cNvPicPr>
          <p:nvPr/>
        </p:nvPicPr>
        <p:blipFill>
          <a:blip r:embed="rId10"/>
          <a:stretch>
            <a:fillRect/>
          </a:stretch>
        </p:blipFill>
        <p:spPr>
          <a:xfrm>
            <a:off x="206529" y="4284690"/>
            <a:ext cx="8658113" cy="3606771"/>
          </a:xfrm>
          <a:prstGeom prst="rect">
            <a:avLst/>
          </a:prstGeom>
        </p:spPr>
      </p:pic>
      <p:pic>
        <p:nvPicPr>
          <p:cNvPr id="30" name="Picture 29">
            <a:extLst>
              <a:ext uri="{FF2B5EF4-FFF2-40B4-BE49-F238E27FC236}">
                <a16:creationId xmlns:a16="http://schemas.microsoft.com/office/drawing/2014/main" id="{53F5F65B-0871-4859-8860-217331643894}"/>
              </a:ext>
            </a:extLst>
          </p:cNvPr>
          <p:cNvPicPr>
            <a:picLocks noChangeAspect="1"/>
          </p:cNvPicPr>
          <p:nvPr/>
        </p:nvPicPr>
        <p:blipFill>
          <a:blip r:embed="rId11"/>
          <a:stretch>
            <a:fillRect/>
          </a:stretch>
        </p:blipFill>
        <p:spPr>
          <a:xfrm>
            <a:off x="292453" y="5001024"/>
            <a:ext cx="257175" cy="238125"/>
          </a:xfrm>
          <a:prstGeom prst="rect">
            <a:avLst/>
          </a:prstGeom>
        </p:spPr>
      </p:pic>
      <p:sp>
        <p:nvSpPr>
          <p:cNvPr id="19" name="Oval 18">
            <a:extLst>
              <a:ext uri="{FF2B5EF4-FFF2-40B4-BE49-F238E27FC236}">
                <a16:creationId xmlns:a16="http://schemas.microsoft.com/office/drawing/2014/main" id="{782C8538-BA89-483B-BF96-8494CD7EEC9F}"/>
              </a:ext>
            </a:extLst>
          </p:cNvPr>
          <p:cNvSpPr/>
          <p:nvPr/>
        </p:nvSpPr>
        <p:spPr>
          <a:xfrm>
            <a:off x="175845" y="4887052"/>
            <a:ext cx="490389" cy="41908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24AFEC23-6860-9720-99BA-5E607B37BF8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88449393"/>
      </p:ext>
    </p:extLst>
  </p:cSld>
  <p:clrMapOvr>
    <a:masterClrMapping/>
  </p:clrMapOvr>
  <mc:AlternateContent xmlns:mc="http://schemas.openxmlformats.org/markup-compatibility/2006" xmlns:p14="http://schemas.microsoft.com/office/powerpoint/2010/main">
    <mc:Choice Requires="p14">
      <p:transition spd="med" p14:dur="700" advTm="100364">
        <p:fade/>
      </p:transition>
    </mc:Choice>
    <mc:Fallback xmlns="">
      <p:transition spd="med" advTm="100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2" presetClass="entr" presetSubtype="1"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up)">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10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1000"/>
                                        <p:tgtEl>
                                          <p:spTgt spid="30"/>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1000"/>
                                        <p:tgtEl>
                                          <p:spTgt spid="13"/>
                                        </p:tgtEl>
                                      </p:cBhvr>
                                    </p:animEffec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22"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1"/>
                </p:tgtEl>
              </p:cMediaNode>
            </p:audio>
          </p:childTnLst>
        </p:cTn>
      </p:par>
    </p:tnLst>
    <p:bldLst>
      <p:bldP spid="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10356" y="-101600"/>
            <a:ext cx="9164711"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65B8756-EB3E-461A-8F70-4F436960A990}"/>
              </a:ext>
            </a:extLst>
          </p:cNvPr>
          <p:cNvPicPr>
            <a:picLocks noChangeAspect="1"/>
          </p:cNvPicPr>
          <p:nvPr/>
        </p:nvPicPr>
        <p:blipFill>
          <a:blip r:embed="rId6"/>
          <a:stretch>
            <a:fillRect/>
          </a:stretch>
        </p:blipFill>
        <p:spPr>
          <a:xfrm>
            <a:off x="167077" y="-11458"/>
            <a:ext cx="8976923" cy="4246618"/>
          </a:xfrm>
          <a:prstGeom prst="rect">
            <a:avLst/>
          </a:prstGeom>
        </p:spPr>
      </p:pic>
      <p:sp>
        <p:nvSpPr>
          <p:cNvPr id="16" name="TextBox 15">
            <a:extLst>
              <a:ext uri="{FF2B5EF4-FFF2-40B4-BE49-F238E27FC236}">
                <a16:creationId xmlns:a16="http://schemas.microsoft.com/office/drawing/2014/main" id="{24F17A6C-B328-445C-BF9E-31CBFDE3AF78}"/>
              </a:ext>
            </a:extLst>
          </p:cNvPr>
          <p:cNvSpPr txBox="1"/>
          <p:nvPr/>
        </p:nvSpPr>
        <p:spPr>
          <a:xfrm>
            <a:off x="5544093" y="0"/>
            <a:ext cx="3432830" cy="584775"/>
          </a:xfrm>
          <a:prstGeom prst="rect">
            <a:avLst/>
          </a:prstGeom>
          <a:noFill/>
        </p:spPr>
        <p:txBody>
          <a:bodyPr wrap="square" rtlCol="0">
            <a:spAutoFit/>
          </a:bodyPr>
          <a:lstStyle/>
          <a:p>
            <a:r>
              <a:rPr lang="en-US" sz="3200" dirty="0">
                <a:solidFill>
                  <a:srgbClr val="FF0000"/>
                </a:solidFill>
              </a:rPr>
              <a:t>Add New Member</a:t>
            </a:r>
          </a:p>
        </p:txBody>
      </p:sp>
      <p:sp>
        <p:nvSpPr>
          <p:cNvPr id="11" name="Rectangle: Rounded Corners 10">
            <a:extLst>
              <a:ext uri="{FF2B5EF4-FFF2-40B4-BE49-F238E27FC236}">
                <a16:creationId xmlns:a16="http://schemas.microsoft.com/office/drawing/2014/main" id="{95118757-FECB-473F-90DC-BABDD8C5E53C}"/>
              </a:ext>
            </a:extLst>
          </p:cNvPr>
          <p:cNvSpPr/>
          <p:nvPr/>
        </p:nvSpPr>
        <p:spPr>
          <a:xfrm>
            <a:off x="154377" y="3580920"/>
            <a:ext cx="1239630" cy="43392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F7E3D651-C2AE-417D-BA72-39BBA3EE07A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pic>
        <p:nvPicPr>
          <p:cNvPr id="2" name="Picture 1">
            <a:extLst>
              <a:ext uri="{FF2B5EF4-FFF2-40B4-BE49-F238E27FC236}">
                <a16:creationId xmlns:a16="http://schemas.microsoft.com/office/drawing/2014/main" id="{905265CB-B461-CB8E-F65C-0A8C30082102}"/>
              </a:ext>
            </a:extLst>
          </p:cNvPr>
          <p:cNvPicPr>
            <a:picLocks noChangeAspect="1"/>
          </p:cNvPicPr>
          <p:nvPr/>
        </p:nvPicPr>
        <p:blipFill>
          <a:blip r:embed="rId8"/>
          <a:stretch>
            <a:fillRect/>
          </a:stretch>
        </p:blipFill>
        <p:spPr>
          <a:xfrm>
            <a:off x="167077" y="4256967"/>
            <a:ext cx="8658113" cy="3606771"/>
          </a:xfrm>
          <a:prstGeom prst="rect">
            <a:avLst/>
          </a:prstGeom>
        </p:spPr>
      </p:pic>
      <p:pic>
        <p:nvPicPr>
          <p:cNvPr id="13" name="Picture 12">
            <a:extLst>
              <a:ext uri="{FF2B5EF4-FFF2-40B4-BE49-F238E27FC236}">
                <a16:creationId xmlns:a16="http://schemas.microsoft.com/office/drawing/2014/main" id="{A5D2A93A-488E-4F02-8CFF-53C6C26CC83F}"/>
              </a:ext>
            </a:extLst>
          </p:cNvPr>
          <p:cNvPicPr>
            <a:picLocks noChangeAspect="1"/>
          </p:cNvPicPr>
          <p:nvPr/>
        </p:nvPicPr>
        <p:blipFill>
          <a:blip r:embed="rId9"/>
          <a:stretch>
            <a:fillRect/>
          </a:stretch>
        </p:blipFill>
        <p:spPr>
          <a:xfrm>
            <a:off x="268888" y="4985466"/>
            <a:ext cx="257175" cy="238125"/>
          </a:xfrm>
          <a:prstGeom prst="rect">
            <a:avLst/>
          </a:prstGeom>
        </p:spPr>
      </p:pic>
    </p:spTree>
    <p:custDataLst>
      <p:tags r:id="rId1"/>
    </p:custDataLst>
    <p:extLst>
      <p:ext uri="{BB962C8B-B14F-4D97-AF65-F5344CB8AC3E}">
        <p14:creationId xmlns:p14="http://schemas.microsoft.com/office/powerpoint/2010/main" val="1371511590"/>
      </p:ext>
    </p:extLst>
  </p:cSld>
  <p:clrMapOvr>
    <a:masterClrMapping/>
  </p:clrMapOvr>
  <mc:AlternateContent xmlns:mc="http://schemas.openxmlformats.org/markup-compatibility/2006" xmlns:p14="http://schemas.microsoft.com/office/powerpoint/2010/main">
    <mc:Choice Requires="p14">
      <p:transition spd="med" p14:dur="700" advTm="33665">
        <p:fade/>
      </p:transition>
    </mc:Choice>
    <mc:Fallback xmlns="">
      <p:transition spd="med" advTm="33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1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BB1-ABCC-430B-9D64-5D71CC93A89D}"/>
              </a:ext>
            </a:extLst>
          </p:cNvPr>
          <p:cNvSpPr>
            <a:spLocks noGrp="1"/>
          </p:cNvSpPr>
          <p:nvPr>
            <p:ph type="title"/>
          </p:nvPr>
        </p:nvSpPr>
        <p:spPr>
          <a:xfrm>
            <a:off x="368300" y="1248718"/>
            <a:ext cx="8229600" cy="745306"/>
          </a:xfrm>
        </p:spPr>
        <p:txBody>
          <a:bodyPr/>
          <a:lstStyle/>
          <a:p>
            <a:r>
              <a:rPr lang="en-US" dirty="0"/>
              <a:t>Add New Member</a:t>
            </a:r>
            <a:br>
              <a:rPr lang="en-US" dirty="0"/>
            </a:br>
            <a:endParaRPr lang="en-US" dirty="0"/>
          </a:p>
        </p:txBody>
      </p:sp>
      <p:pic>
        <p:nvPicPr>
          <p:cNvPr id="6" name="Picture 5">
            <a:extLst>
              <a:ext uri="{FF2B5EF4-FFF2-40B4-BE49-F238E27FC236}">
                <a16:creationId xmlns:a16="http://schemas.microsoft.com/office/drawing/2014/main" id="{BA85929C-399B-408A-B43C-70ED634EFEFF}"/>
              </a:ext>
            </a:extLst>
          </p:cNvPr>
          <p:cNvPicPr>
            <a:picLocks noChangeAspect="1"/>
          </p:cNvPicPr>
          <p:nvPr/>
        </p:nvPicPr>
        <p:blipFill>
          <a:blip r:embed="rId6"/>
          <a:stretch>
            <a:fillRect/>
          </a:stretch>
        </p:blipFill>
        <p:spPr>
          <a:xfrm>
            <a:off x="639761" y="2077556"/>
            <a:ext cx="7864477" cy="278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C6D6C5F5-CC8E-4881-A8F6-5CD59364D95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44633593"/>
      </p:ext>
    </p:extLst>
  </p:cSld>
  <p:clrMapOvr>
    <a:masterClrMapping/>
  </p:clrMapOvr>
  <mc:AlternateContent xmlns:mc="http://schemas.openxmlformats.org/markup-compatibility/2006" xmlns:p14="http://schemas.microsoft.com/office/powerpoint/2010/main">
    <mc:Choice Requires="p14">
      <p:transition spd="med" p14:dur="700" advTm="8800">
        <p:fade/>
      </p:transition>
    </mc:Choice>
    <mc:Fallback xmlns="">
      <p:transition spd="med" advTm="8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0C69F-68A4-4DDC-8DDD-2F392E77B3C8}"/>
              </a:ext>
            </a:extLst>
          </p:cNvPr>
          <p:cNvSpPr/>
          <p:nvPr/>
        </p:nvSpPr>
        <p:spPr>
          <a:xfrm>
            <a:off x="-20711" y="0"/>
            <a:ext cx="9164711"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7B44C49-4A3C-4451-981A-66D5A3243122}"/>
              </a:ext>
            </a:extLst>
          </p:cNvPr>
          <p:cNvPicPr>
            <a:picLocks noChangeAspect="1"/>
          </p:cNvPicPr>
          <p:nvPr/>
        </p:nvPicPr>
        <p:blipFill>
          <a:blip r:embed="rId6"/>
          <a:stretch>
            <a:fillRect/>
          </a:stretch>
        </p:blipFill>
        <p:spPr>
          <a:xfrm>
            <a:off x="863581" y="302046"/>
            <a:ext cx="4559300" cy="6253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1F3AB04-14FA-4DAA-A3CA-15AFE8F8961A}"/>
              </a:ext>
            </a:extLst>
          </p:cNvPr>
          <p:cNvSpPr txBox="1"/>
          <p:nvPr/>
        </p:nvSpPr>
        <p:spPr>
          <a:xfrm>
            <a:off x="5581670" y="302046"/>
            <a:ext cx="4237457" cy="1015663"/>
          </a:xfrm>
          <a:prstGeom prst="rect">
            <a:avLst/>
          </a:prstGeom>
          <a:noFill/>
        </p:spPr>
        <p:txBody>
          <a:bodyPr wrap="square">
            <a:spAutoFit/>
          </a:bodyPr>
          <a:lstStyle/>
          <a:p>
            <a:r>
              <a:rPr lang="en-US" sz="2400" dirty="0"/>
              <a:t>Address Error?</a:t>
            </a:r>
          </a:p>
          <a:p>
            <a:endParaRPr lang="en-US" sz="1200" dirty="0">
              <a:latin typeface="Calibri" panose="020F0502020204030204" pitchFamily="34" charset="0"/>
              <a:ea typeface="Calibri" panose="020F0502020204030204" pitchFamily="34" charset="0"/>
            </a:endParaRPr>
          </a:p>
          <a:p>
            <a:r>
              <a:rPr lang="en-US" sz="1200" u="sng" dirty="0">
                <a:solidFill>
                  <a:srgbClr val="0000FF"/>
                </a:solidFill>
                <a:effectLst/>
                <a:latin typeface="Calibri" panose="020F0502020204030204" pitchFamily="34" charset="0"/>
                <a:ea typeface="Calibri" panose="020F0502020204030204" pitchFamily="34" charset="0"/>
                <a:hlinkClick r:id="rId7"/>
              </a:rPr>
              <a:t>www.zip-codes.com/state/va.asp</a:t>
            </a:r>
            <a:r>
              <a:rPr lang="en-US" sz="1200" dirty="0">
                <a:effectLst/>
                <a:latin typeface="Calibri" panose="020F0502020204030204" pitchFamily="34" charset="0"/>
                <a:ea typeface="Calibri" panose="020F0502020204030204" pitchFamily="34" charset="0"/>
              </a:rPr>
              <a:t> or</a:t>
            </a:r>
          </a:p>
          <a:p>
            <a:r>
              <a:rPr lang="en-US" sz="1200" dirty="0">
                <a:effectLst/>
                <a:latin typeface="Calibri" panose="020F0502020204030204" pitchFamily="34" charset="0"/>
                <a:ea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hlinkClick r:id="rId8"/>
              </a:rPr>
              <a:t>https://tools.usps.com/go/ZipAction_input</a:t>
            </a:r>
            <a:r>
              <a:rPr lang="en-US" sz="1200" dirty="0">
                <a:effectLst/>
                <a:latin typeface="Calibri" panose="020F0502020204030204" pitchFamily="34" charset="0"/>
                <a:ea typeface="Calibri" panose="020F0502020204030204" pitchFamily="34" charset="0"/>
              </a:rPr>
              <a:t> </a:t>
            </a:r>
            <a:endParaRPr lang="en-US" sz="1200" dirty="0"/>
          </a:p>
        </p:txBody>
      </p:sp>
      <p:pic>
        <p:nvPicPr>
          <p:cNvPr id="9" name="Picture 8">
            <a:extLst>
              <a:ext uri="{FF2B5EF4-FFF2-40B4-BE49-F238E27FC236}">
                <a16:creationId xmlns:a16="http://schemas.microsoft.com/office/drawing/2014/main" id="{9972509F-ADD9-48E4-A319-5E1F934C5114}"/>
              </a:ext>
            </a:extLst>
          </p:cNvPr>
          <p:cNvPicPr>
            <a:picLocks noChangeAspect="1"/>
          </p:cNvPicPr>
          <p:nvPr/>
        </p:nvPicPr>
        <p:blipFill>
          <a:blip r:embed="rId9"/>
          <a:stretch>
            <a:fillRect/>
          </a:stretch>
        </p:blipFill>
        <p:spPr>
          <a:xfrm>
            <a:off x="5581670" y="1908889"/>
            <a:ext cx="3403970" cy="88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BA25683C-B71D-4004-97F5-ED11FCAB249B}"/>
              </a:ext>
            </a:extLst>
          </p:cNvPr>
          <p:cNvSpPr txBox="1"/>
          <p:nvPr/>
        </p:nvSpPr>
        <p:spPr>
          <a:xfrm>
            <a:off x="5703863" y="3163828"/>
            <a:ext cx="3281777" cy="3139321"/>
          </a:xfrm>
          <a:prstGeom prst="rect">
            <a:avLst/>
          </a:prstGeom>
          <a:solidFill>
            <a:schemeClr val="bg1"/>
          </a:solidFill>
        </p:spPr>
        <p:txBody>
          <a:bodyPr wrap="square" rtlCol="0">
            <a:spAutoFit/>
          </a:bodyPr>
          <a:lstStyle/>
          <a:p>
            <a:r>
              <a:rPr lang="en-US" dirty="0"/>
              <a:t>Member is expired.</a:t>
            </a:r>
          </a:p>
          <a:p>
            <a:endParaRPr lang="en-US" dirty="0"/>
          </a:p>
          <a:p>
            <a:r>
              <a:rPr lang="en-US" dirty="0"/>
              <a:t>Member belongs another post/squadron.</a:t>
            </a:r>
          </a:p>
          <a:p>
            <a:endParaRPr lang="en-US" dirty="0"/>
          </a:p>
          <a:p>
            <a:r>
              <a:rPr lang="en-US" dirty="0"/>
              <a:t>Individual create an account prior to joining and was assigned this ID.  No membership details are attached. </a:t>
            </a:r>
          </a:p>
          <a:p>
            <a:endParaRPr lang="en-US" dirty="0"/>
          </a:p>
        </p:txBody>
      </p:sp>
      <p:sp>
        <p:nvSpPr>
          <p:cNvPr id="3" name="Oval 2">
            <a:extLst>
              <a:ext uri="{FF2B5EF4-FFF2-40B4-BE49-F238E27FC236}">
                <a16:creationId xmlns:a16="http://schemas.microsoft.com/office/drawing/2014/main" id="{85E100A4-0122-4062-A034-1F29B47698BE}"/>
              </a:ext>
            </a:extLst>
          </p:cNvPr>
          <p:cNvSpPr/>
          <p:nvPr/>
        </p:nvSpPr>
        <p:spPr>
          <a:xfrm>
            <a:off x="1028700" y="5689600"/>
            <a:ext cx="749300" cy="6731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Audio 11">
            <a:hlinkClick r:id="" action="ppaction://media"/>
            <a:extLst>
              <a:ext uri="{FF2B5EF4-FFF2-40B4-BE49-F238E27FC236}">
                <a16:creationId xmlns:a16="http://schemas.microsoft.com/office/drawing/2014/main" id="{3C6950A2-97AB-407C-835C-F2602AA03BF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65262870"/>
      </p:ext>
    </p:extLst>
  </p:cSld>
  <p:clrMapOvr>
    <a:masterClrMapping/>
  </p:clrMapOvr>
  <mc:AlternateContent xmlns:mc="http://schemas.openxmlformats.org/markup-compatibility/2006" xmlns:p14="http://schemas.microsoft.com/office/powerpoint/2010/main">
    <mc:Choice Requires="p14">
      <p:transition spd="med" p14:dur="700" advTm="90302">
        <p:fade/>
      </p:transition>
    </mc:Choice>
    <mc:Fallback xmlns="">
      <p:transition spd="med" advTm="90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up)">
                                      <p:cBhvr>
                                        <p:cTn id="26" dur="10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wipe(up)">
                                      <p:cBhvr>
                                        <p:cTn id="31" dur="1000"/>
                                        <p:tgtEl>
                                          <p:spTgt spid="10">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wipe(up)">
                                      <p:cBhvr>
                                        <p:cTn id="36"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10356" y="-101600"/>
            <a:ext cx="9164711"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4F17A6C-B328-445C-BF9E-31CBFDE3AF78}"/>
              </a:ext>
            </a:extLst>
          </p:cNvPr>
          <p:cNvSpPr txBox="1"/>
          <p:nvPr/>
        </p:nvSpPr>
        <p:spPr>
          <a:xfrm>
            <a:off x="268888" y="0"/>
            <a:ext cx="8708035" cy="584775"/>
          </a:xfrm>
          <a:prstGeom prst="rect">
            <a:avLst/>
          </a:prstGeom>
          <a:noFill/>
        </p:spPr>
        <p:txBody>
          <a:bodyPr wrap="square" rtlCol="0">
            <a:spAutoFit/>
          </a:bodyPr>
          <a:lstStyle/>
          <a:p>
            <a:r>
              <a:rPr lang="en-US" sz="3200" dirty="0">
                <a:solidFill>
                  <a:srgbClr val="FF0000"/>
                </a:solidFill>
              </a:rPr>
              <a:t>Creating Dual Members</a:t>
            </a:r>
          </a:p>
        </p:txBody>
      </p:sp>
      <p:pic>
        <p:nvPicPr>
          <p:cNvPr id="10" name="Picture 9">
            <a:extLst>
              <a:ext uri="{FF2B5EF4-FFF2-40B4-BE49-F238E27FC236}">
                <a16:creationId xmlns:a16="http://schemas.microsoft.com/office/drawing/2014/main" id="{165B8756-EB3E-461A-8F70-4F436960A990}"/>
              </a:ext>
            </a:extLst>
          </p:cNvPr>
          <p:cNvPicPr>
            <a:picLocks noChangeAspect="1"/>
          </p:cNvPicPr>
          <p:nvPr/>
        </p:nvPicPr>
        <p:blipFill>
          <a:blip r:embed="rId6"/>
          <a:stretch>
            <a:fillRect/>
          </a:stretch>
        </p:blipFill>
        <p:spPr>
          <a:xfrm>
            <a:off x="89887" y="904743"/>
            <a:ext cx="8976923" cy="4246618"/>
          </a:xfrm>
          <a:prstGeom prst="rect">
            <a:avLst/>
          </a:prstGeom>
        </p:spPr>
      </p:pic>
      <p:pic>
        <p:nvPicPr>
          <p:cNvPr id="9" name="Picture 8">
            <a:extLst>
              <a:ext uri="{FF2B5EF4-FFF2-40B4-BE49-F238E27FC236}">
                <a16:creationId xmlns:a16="http://schemas.microsoft.com/office/drawing/2014/main" id="{3403BAF4-398C-4A2F-B5E2-1BD251BE88E8}"/>
              </a:ext>
            </a:extLst>
          </p:cNvPr>
          <p:cNvPicPr>
            <a:picLocks noChangeAspect="1"/>
          </p:cNvPicPr>
          <p:nvPr/>
        </p:nvPicPr>
        <p:blipFill>
          <a:blip r:embed="rId7"/>
          <a:stretch>
            <a:fillRect/>
          </a:stretch>
        </p:blipFill>
        <p:spPr>
          <a:xfrm>
            <a:off x="113433" y="700702"/>
            <a:ext cx="9144000" cy="2458491"/>
          </a:xfrm>
          <a:prstGeom prst="rect">
            <a:avLst/>
          </a:prstGeom>
        </p:spPr>
      </p:pic>
      <p:sp>
        <p:nvSpPr>
          <p:cNvPr id="11" name="Rectangle: Rounded Corners 10">
            <a:extLst>
              <a:ext uri="{FF2B5EF4-FFF2-40B4-BE49-F238E27FC236}">
                <a16:creationId xmlns:a16="http://schemas.microsoft.com/office/drawing/2014/main" id="{95118757-FECB-473F-90DC-BABDD8C5E53C}"/>
              </a:ext>
            </a:extLst>
          </p:cNvPr>
          <p:cNvSpPr/>
          <p:nvPr/>
        </p:nvSpPr>
        <p:spPr>
          <a:xfrm flipV="1">
            <a:off x="268888" y="787232"/>
            <a:ext cx="2242300" cy="35917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C78ACBF-AA1D-421B-AD2D-9ADF9AC7D098}"/>
              </a:ext>
            </a:extLst>
          </p:cNvPr>
          <p:cNvPicPr>
            <a:picLocks noChangeAspect="1"/>
          </p:cNvPicPr>
          <p:nvPr/>
        </p:nvPicPr>
        <p:blipFill>
          <a:blip r:embed="rId8"/>
          <a:stretch>
            <a:fillRect/>
          </a:stretch>
        </p:blipFill>
        <p:spPr>
          <a:xfrm>
            <a:off x="3153983" y="1213375"/>
            <a:ext cx="5019675" cy="1762125"/>
          </a:xfrm>
          <a:prstGeom prst="rect">
            <a:avLst/>
          </a:prstGeom>
          <a:ln>
            <a:solidFill>
              <a:srgbClr val="FF0000"/>
            </a:solidFill>
          </a:ln>
        </p:spPr>
      </p:pic>
      <p:sp>
        <p:nvSpPr>
          <p:cNvPr id="13" name="Rectangle: Rounded Corners 12">
            <a:extLst>
              <a:ext uri="{FF2B5EF4-FFF2-40B4-BE49-F238E27FC236}">
                <a16:creationId xmlns:a16="http://schemas.microsoft.com/office/drawing/2014/main" id="{2C80B967-A56D-47FA-ABBF-CCD9F2B7F656}"/>
              </a:ext>
            </a:extLst>
          </p:cNvPr>
          <p:cNvSpPr/>
          <p:nvPr/>
        </p:nvSpPr>
        <p:spPr>
          <a:xfrm flipV="1">
            <a:off x="89887" y="4547407"/>
            <a:ext cx="1233946" cy="29754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E7FA8F22-F1A9-4B0C-AE09-5BD019539A1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408CA69F-D823-AC94-9F4B-20035D02DF88}"/>
              </a:ext>
            </a:extLst>
          </p:cNvPr>
          <p:cNvPicPr>
            <a:picLocks noChangeAspect="1"/>
          </p:cNvPicPr>
          <p:nvPr/>
        </p:nvPicPr>
        <p:blipFill>
          <a:blip r:embed="rId10"/>
          <a:stretch>
            <a:fillRect/>
          </a:stretch>
        </p:blipFill>
        <p:spPr>
          <a:xfrm>
            <a:off x="232185" y="5203035"/>
            <a:ext cx="8679628" cy="2142985"/>
          </a:xfrm>
          <a:prstGeom prst="rect">
            <a:avLst/>
          </a:prstGeom>
        </p:spPr>
      </p:pic>
    </p:spTree>
    <p:custDataLst>
      <p:tags r:id="rId1"/>
    </p:custDataLst>
    <p:extLst>
      <p:ext uri="{BB962C8B-B14F-4D97-AF65-F5344CB8AC3E}">
        <p14:creationId xmlns:p14="http://schemas.microsoft.com/office/powerpoint/2010/main" val="3539931420"/>
      </p:ext>
    </p:extLst>
  </p:cSld>
  <p:clrMapOvr>
    <a:masterClrMapping/>
  </p:clrMapOvr>
  <mc:AlternateContent xmlns:mc="http://schemas.openxmlformats.org/markup-compatibility/2006" xmlns:p14="http://schemas.microsoft.com/office/powerpoint/2010/main">
    <mc:Choice Requires="p14">
      <p:transition spd="med" p14:dur="700" advTm="43258">
        <p:fade/>
      </p:transition>
    </mc:Choice>
    <mc:Fallback xmlns="">
      <p:transition spd="med" advTm="43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0" y="-93117"/>
            <a:ext cx="9144000"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0BC15BB2-7C10-4AE5-93BD-D97CFD1B60DA}"/>
              </a:ext>
            </a:extLst>
          </p:cNvPr>
          <p:cNvPicPr>
            <a:picLocks noChangeAspect="1"/>
          </p:cNvPicPr>
          <p:nvPr/>
        </p:nvPicPr>
        <p:blipFill>
          <a:blip r:embed="rId6"/>
          <a:stretch>
            <a:fillRect/>
          </a:stretch>
        </p:blipFill>
        <p:spPr>
          <a:xfrm>
            <a:off x="289672" y="225110"/>
            <a:ext cx="8623300" cy="3710298"/>
          </a:xfrm>
          <a:prstGeom prst="rect">
            <a:avLst/>
          </a:prstGeom>
        </p:spPr>
      </p:pic>
      <p:sp>
        <p:nvSpPr>
          <p:cNvPr id="2" name="TextBox 1">
            <a:extLst>
              <a:ext uri="{FF2B5EF4-FFF2-40B4-BE49-F238E27FC236}">
                <a16:creationId xmlns:a16="http://schemas.microsoft.com/office/drawing/2014/main" id="{B26F62B9-FFC9-4E97-9882-7E40608A1A34}"/>
              </a:ext>
            </a:extLst>
          </p:cNvPr>
          <p:cNvSpPr txBox="1"/>
          <p:nvPr/>
        </p:nvSpPr>
        <p:spPr>
          <a:xfrm>
            <a:off x="6287201" y="187907"/>
            <a:ext cx="1767073" cy="584775"/>
          </a:xfrm>
          <a:prstGeom prst="rect">
            <a:avLst/>
          </a:prstGeom>
          <a:noFill/>
        </p:spPr>
        <p:txBody>
          <a:bodyPr wrap="square" rtlCol="0">
            <a:spAutoFit/>
          </a:bodyPr>
          <a:lstStyle/>
          <a:p>
            <a:r>
              <a:rPr lang="en-US" sz="3200" dirty="0">
                <a:solidFill>
                  <a:srgbClr val="FF0000"/>
                </a:solidFill>
              </a:rPr>
              <a:t>Transfer</a:t>
            </a:r>
          </a:p>
        </p:txBody>
      </p:sp>
      <p:pic>
        <p:nvPicPr>
          <p:cNvPr id="23" name="Picture 22">
            <a:extLst>
              <a:ext uri="{FF2B5EF4-FFF2-40B4-BE49-F238E27FC236}">
                <a16:creationId xmlns:a16="http://schemas.microsoft.com/office/drawing/2014/main" id="{65FFD68D-3EF6-4121-8A79-39901E046AAA}"/>
              </a:ext>
            </a:extLst>
          </p:cNvPr>
          <p:cNvPicPr>
            <a:picLocks noChangeAspect="1"/>
          </p:cNvPicPr>
          <p:nvPr/>
        </p:nvPicPr>
        <p:blipFill>
          <a:blip r:embed="rId7"/>
          <a:stretch>
            <a:fillRect/>
          </a:stretch>
        </p:blipFill>
        <p:spPr>
          <a:xfrm>
            <a:off x="4542678" y="772682"/>
            <a:ext cx="885825" cy="146685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1" name="Rectangle: Rounded Corners 10">
            <a:extLst>
              <a:ext uri="{FF2B5EF4-FFF2-40B4-BE49-F238E27FC236}">
                <a16:creationId xmlns:a16="http://schemas.microsoft.com/office/drawing/2014/main" id="{95118757-FECB-473F-90DC-BABDD8C5E53C}"/>
              </a:ext>
            </a:extLst>
          </p:cNvPr>
          <p:cNvSpPr/>
          <p:nvPr/>
        </p:nvSpPr>
        <p:spPr>
          <a:xfrm>
            <a:off x="353172" y="3316106"/>
            <a:ext cx="1257300" cy="39694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5DDD333-96CE-40F4-B3A7-712A6AB9549F}"/>
              </a:ext>
            </a:extLst>
          </p:cNvPr>
          <p:cNvPicPr>
            <a:picLocks noChangeAspect="1"/>
          </p:cNvPicPr>
          <p:nvPr/>
        </p:nvPicPr>
        <p:blipFill>
          <a:blip r:embed="rId8"/>
          <a:stretch>
            <a:fillRect/>
          </a:stretch>
        </p:blipFill>
        <p:spPr>
          <a:xfrm>
            <a:off x="6287201" y="3474619"/>
            <a:ext cx="1257300" cy="409989"/>
          </a:xfrm>
          <a:prstGeom prst="rect">
            <a:avLst/>
          </a:prstGeom>
          <a:ln>
            <a:solidFill>
              <a:schemeClr val="accent1"/>
            </a:solidFill>
          </a:ln>
        </p:spPr>
      </p:pic>
      <p:pic>
        <p:nvPicPr>
          <p:cNvPr id="3" name="Audio 2">
            <a:hlinkClick r:id="" action="ppaction://media"/>
            <a:extLst>
              <a:ext uri="{FF2B5EF4-FFF2-40B4-BE49-F238E27FC236}">
                <a16:creationId xmlns:a16="http://schemas.microsoft.com/office/drawing/2014/main" id="{BA47287A-A39F-4389-AC02-DB2E7108DEA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pic>
        <p:nvPicPr>
          <p:cNvPr id="8" name="Picture 7">
            <a:extLst>
              <a:ext uri="{FF2B5EF4-FFF2-40B4-BE49-F238E27FC236}">
                <a16:creationId xmlns:a16="http://schemas.microsoft.com/office/drawing/2014/main" id="{5E72958F-5718-63E6-4860-E1E458CBC487}"/>
              </a:ext>
            </a:extLst>
          </p:cNvPr>
          <p:cNvPicPr>
            <a:picLocks noChangeAspect="1"/>
          </p:cNvPicPr>
          <p:nvPr/>
        </p:nvPicPr>
        <p:blipFill>
          <a:blip r:embed="rId10"/>
          <a:stretch>
            <a:fillRect/>
          </a:stretch>
        </p:blipFill>
        <p:spPr>
          <a:xfrm>
            <a:off x="152400" y="3983379"/>
            <a:ext cx="8658113" cy="3606771"/>
          </a:xfrm>
          <a:prstGeom prst="rect">
            <a:avLst/>
          </a:prstGeom>
        </p:spPr>
      </p:pic>
      <p:pic>
        <p:nvPicPr>
          <p:cNvPr id="14" name="Picture 13">
            <a:extLst>
              <a:ext uri="{FF2B5EF4-FFF2-40B4-BE49-F238E27FC236}">
                <a16:creationId xmlns:a16="http://schemas.microsoft.com/office/drawing/2014/main" id="{771A5877-DB16-4C50-AF2A-826ABF89B450}"/>
              </a:ext>
            </a:extLst>
          </p:cNvPr>
          <p:cNvPicPr>
            <a:picLocks noChangeAspect="1"/>
          </p:cNvPicPr>
          <p:nvPr/>
        </p:nvPicPr>
        <p:blipFill>
          <a:blip r:embed="rId11"/>
          <a:stretch>
            <a:fillRect/>
          </a:stretch>
        </p:blipFill>
        <p:spPr>
          <a:xfrm>
            <a:off x="224584" y="4676603"/>
            <a:ext cx="257175" cy="238125"/>
          </a:xfrm>
          <a:prstGeom prst="rect">
            <a:avLst/>
          </a:prstGeom>
        </p:spPr>
      </p:pic>
    </p:spTree>
    <p:custDataLst>
      <p:tags r:id="rId1"/>
    </p:custDataLst>
    <p:extLst>
      <p:ext uri="{BB962C8B-B14F-4D97-AF65-F5344CB8AC3E}">
        <p14:creationId xmlns:p14="http://schemas.microsoft.com/office/powerpoint/2010/main" val="3521892320"/>
      </p:ext>
    </p:extLst>
  </p:cSld>
  <p:clrMapOvr>
    <a:masterClrMapping/>
  </p:clrMapOvr>
  <mc:AlternateContent xmlns:mc="http://schemas.openxmlformats.org/markup-compatibility/2006" xmlns:p14="http://schemas.microsoft.com/office/powerpoint/2010/main">
    <mc:Choice Requires="p14">
      <p:transition spd="med" p14:dur="700" advTm="32392">
        <p:fade/>
      </p:transition>
    </mc:Choice>
    <mc:Fallback xmlns="">
      <p:transition spd="med" advTm="32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1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up)">
                                      <p:cBhvr>
                                        <p:cTn id="23" dur="1000"/>
                                        <p:tgtEl>
                                          <p:spTgt spid="2">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BB1-ABCC-430B-9D64-5D71CC93A89D}"/>
              </a:ext>
            </a:extLst>
          </p:cNvPr>
          <p:cNvSpPr>
            <a:spLocks noGrp="1"/>
          </p:cNvSpPr>
          <p:nvPr>
            <p:ph type="title"/>
          </p:nvPr>
        </p:nvSpPr>
        <p:spPr>
          <a:xfrm>
            <a:off x="0" y="1263353"/>
            <a:ext cx="9232900" cy="745306"/>
          </a:xfrm>
        </p:spPr>
        <p:txBody>
          <a:bodyPr/>
          <a:lstStyle/>
          <a:p>
            <a:r>
              <a:rPr lang="en-US" dirty="0"/>
              <a:t>Transfer Member</a:t>
            </a:r>
            <a:br>
              <a:rPr lang="en-US" dirty="0"/>
            </a:br>
            <a:r>
              <a:rPr lang="en-US" sz="2400" dirty="0"/>
              <a:t>Member must renew in same transaction</a:t>
            </a:r>
          </a:p>
        </p:txBody>
      </p:sp>
      <p:pic>
        <p:nvPicPr>
          <p:cNvPr id="3" name="Picture 2">
            <a:extLst>
              <a:ext uri="{FF2B5EF4-FFF2-40B4-BE49-F238E27FC236}">
                <a16:creationId xmlns:a16="http://schemas.microsoft.com/office/drawing/2014/main" id="{F8548C1B-9E3C-44F5-9ACE-A7C21463662E}"/>
              </a:ext>
            </a:extLst>
          </p:cNvPr>
          <p:cNvPicPr>
            <a:picLocks noChangeAspect="1"/>
          </p:cNvPicPr>
          <p:nvPr/>
        </p:nvPicPr>
        <p:blipFill>
          <a:blip r:embed="rId5"/>
          <a:stretch>
            <a:fillRect/>
          </a:stretch>
        </p:blipFill>
        <p:spPr>
          <a:xfrm>
            <a:off x="310733" y="2451397"/>
            <a:ext cx="8141533" cy="3143250"/>
          </a:xfrm>
          <a:prstGeom prst="rect">
            <a:avLst/>
          </a:prstGeom>
        </p:spPr>
      </p:pic>
      <p:pic>
        <p:nvPicPr>
          <p:cNvPr id="4" name="Audio 3">
            <a:hlinkClick r:id="" action="ppaction://media"/>
            <a:extLst>
              <a:ext uri="{FF2B5EF4-FFF2-40B4-BE49-F238E27FC236}">
                <a16:creationId xmlns:a16="http://schemas.microsoft.com/office/drawing/2014/main" id="{0FBA84DD-B3CC-4CF3-87D3-39C0EF44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7425263"/>
      </p:ext>
    </p:extLst>
  </p:cSld>
  <p:clrMapOvr>
    <a:masterClrMapping/>
  </p:clrMapOvr>
  <mc:AlternateContent xmlns:mc="http://schemas.openxmlformats.org/markup-compatibility/2006" xmlns:p14="http://schemas.microsoft.com/office/powerpoint/2010/main">
    <mc:Choice Requires="p14">
      <p:transition spd="med" p14:dur="700" advTm="21640">
        <p:fade/>
      </p:transition>
    </mc:Choice>
    <mc:Fallback xmlns="">
      <p:transition spd="med" advTm="21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CADA8-4C3C-4F92-95D1-E9D8526332BD}"/>
              </a:ext>
            </a:extLst>
          </p:cNvPr>
          <p:cNvPicPr>
            <a:picLocks noChangeAspect="1"/>
          </p:cNvPicPr>
          <p:nvPr/>
        </p:nvPicPr>
        <p:blipFill>
          <a:blip r:embed="rId5"/>
          <a:stretch>
            <a:fillRect/>
          </a:stretch>
        </p:blipFill>
        <p:spPr>
          <a:xfrm>
            <a:off x="188207" y="1521863"/>
            <a:ext cx="5185886" cy="1957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D8AB91D9-EB9B-4E9B-A23C-BA5215935C9D}"/>
              </a:ext>
            </a:extLst>
          </p:cNvPr>
          <p:cNvGrpSpPr/>
          <p:nvPr/>
        </p:nvGrpSpPr>
        <p:grpSpPr>
          <a:xfrm>
            <a:off x="5612432" y="1481438"/>
            <a:ext cx="2756198" cy="4736800"/>
            <a:chOff x="5168601" y="1771649"/>
            <a:chExt cx="3378797" cy="5340051"/>
          </a:xfrm>
        </p:grpSpPr>
        <p:pic>
          <p:nvPicPr>
            <p:cNvPr id="4" name="Picture 3">
              <a:extLst>
                <a:ext uri="{FF2B5EF4-FFF2-40B4-BE49-F238E27FC236}">
                  <a16:creationId xmlns:a16="http://schemas.microsoft.com/office/drawing/2014/main" id="{A467E701-D36B-4251-BD07-11E03A309A3D}"/>
                </a:ext>
              </a:extLst>
            </p:cNvPr>
            <p:cNvPicPr>
              <a:picLocks noChangeAspect="1"/>
            </p:cNvPicPr>
            <p:nvPr/>
          </p:nvPicPr>
          <p:blipFill>
            <a:blip r:embed="rId6"/>
            <a:stretch>
              <a:fillRect/>
            </a:stretch>
          </p:blipFill>
          <p:spPr>
            <a:xfrm>
              <a:off x="5168601" y="1771649"/>
              <a:ext cx="3378797" cy="5340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099B326-18E0-4F96-BEB0-D5C8A7CC8DB4}"/>
                </a:ext>
              </a:extLst>
            </p:cNvPr>
            <p:cNvSpPr txBox="1"/>
            <p:nvPr/>
          </p:nvSpPr>
          <p:spPr>
            <a:xfrm>
              <a:off x="6330142" y="2597613"/>
              <a:ext cx="1633060" cy="798038"/>
            </a:xfrm>
            <a:prstGeom prst="rect">
              <a:avLst/>
            </a:prstGeom>
            <a:solidFill>
              <a:schemeClr val="bg1"/>
            </a:solidFill>
          </p:spPr>
          <p:txBody>
            <a:bodyPr wrap="square" rtlCol="0">
              <a:spAutoFit/>
            </a:bodyPr>
            <a:lstStyle/>
            <a:p>
              <a:endParaRPr lang="en-US" sz="800" b="1" i="1" dirty="0">
                <a:latin typeface="Calibri" panose="020F0502020204030204" pitchFamily="34" charset="0"/>
                <a:cs typeface="Calibri" panose="020F0502020204030204" pitchFamily="34" charset="0"/>
              </a:endParaRPr>
            </a:p>
            <a:p>
              <a:r>
                <a:rPr lang="en-US" sz="800" b="1" i="1" dirty="0">
                  <a:latin typeface="Calibri" panose="020F0502020204030204" pitchFamily="34" charset="0"/>
                  <a:cs typeface="Calibri" panose="020F0502020204030204" pitchFamily="34" charset="0"/>
                </a:rPr>
                <a:t>Member First Name</a:t>
              </a:r>
            </a:p>
            <a:p>
              <a:endParaRPr lang="en-US" sz="800" b="1" i="1" dirty="0">
                <a:latin typeface="Calibri" panose="020F0502020204030204" pitchFamily="34" charset="0"/>
                <a:cs typeface="Calibri" panose="020F0502020204030204" pitchFamily="34" charset="0"/>
              </a:endParaRPr>
            </a:p>
            <a:p>
              <a:endParaRPr lang="en-US" sz="800" b="1" i="1" dirty="0">
                <a:latin typeface="Calibri" panose="020F0502020204030204" pitchFamily="34" charset="0"/>
                <a:cs typeface="Calibri" panose="020F0502020204030204" pitchFamily="34" charset="0"/>
              </a:endParaRPr>
            </a:p>
            <a:p>
              <a:r>
                <a:rPr lang="en-US" sz="800" b="1" i="1" dirty="0">
                  <a:latin typeface="Calibri" panose="020F0502020204030204" pitchFamily="34" charset="0"/>
                  <a:cs typeface="Calibri" panose="020F0502020204030204" pitchFamily="34" charset="0"/>
                </a:rPr>
                <a:t>Member Last Name</a:t>
              </a:r>
              <a:r>
                <a:rPr lang="en-US" sz="800" i="1"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A8BE3484-DA2A-4090-9720-7A451AC1C00A}"/>
                </a:ext>
              </a:extLst>
            </p:cNvPr>
            <p:cNvSpPr txBox="1"/>
            <p:nvPr/>
          </p:nvSpPr>
          <p:spPr>
            <a:xfrm>
              <a:off x="6435403" y="4302395"/>
              <a:ext cx="1800191" cy="1554272"/>
            </a:xfrm>
            <a:prstGeom prst="rect">
              <a:avLst/>
            </a:prstGeom>
            <a:solidFill>
              <a:schemeClr val="bg1">
                <a:alpha val="59000"/>
              </a:schemeClr>
            </a:solidFill>
          </p:spPr>
          <p:txBody>
            <a:bodyPr wrap="square" rtlCol="0">
              <a:spAutoFit/>
            </a:bodyPr>
            <a:lstStyle/>
            <a:p>
              <a:endParaRPr lang="en-US" sz="800" b="1" i="1"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Member Address Info</a:t>
              </a:r>
            </a:p>
            <a:p>
              <a:endParaRPr lang="en-US" sz="1100" i="1" dirty="0">
                <a:latin typeface="Calibri" panose="020F0502020204030204" pitchFamily="34" charset="0"/>
                <a:cs typeface="Calibri" panose="020F0502020204030204" pitchFamily="34" charset="0"/>
              </a:endParaRPr>
            </a:p>
            <a:p>
              <a:endParaRPr lang="en-US" sz="1100" i="1" dirty="0">
                <a:latin typeface="Calibri" panose="020F0502020204030204" pitchFamily="34" charset="0"/>
                <a:cs typeface="Calibri" panose="020F0502020204030204" pitchFamily="34" charset="0"/>
              </a:endParaRPr>
            </a:p>
            <a:p>
              <a:endParaRPr lang="en-US" sz="1100" i="1" dirty="0">
                <a:latin typeface="Calibri" panose="020F0502020204030204" pitchFamily="34" charset="0"/>
                <a:cs typeface="Calibri" panose="020F0502020204030204" pitchFamily="34" charset="0"/>
              </a:endParaRPr>
            </a:p>
            <a:p>
              <a:endParaRPr lang="en-US" sz="1100" i="1" dirty="0">
                <a:latin typeface="Calibri" panose="020F0502020204030204" pitchFamily="34" charset="0"/>
                <a:cs typeface="Calibri" panose="020F0502020204030204" pitchFamily="34" charset="0"/>
              </a:endParaRPr>
            </a:p>
            <a:p>
              <a:endParaRPr lang="en-US" sz="1100" i="1" dirty="0">
                <a:latin typeface="Calibri" panose="020F0502020204030204" pitchFamily="34" charset="0"/>
                <a:cs typeface="Calibri" panose="020F0502020204030204" pitchFamily="34" charset="0"/>
              </a:endParaRPr>
            </a:p>
            <a:p>
              <a:endParaRPr lang="en-US" sz="1100" i="1" dirty="0">
                <a:latin typeface="Calibri" panose="020F0502020204030204" pitchFamily="34" charset="0"/>
                <a:cs typeface="Calibri" panose="020F0502020204030204" pitchFamily="34" charset="0"/>
              </a:endParaRPr>
            </a:p>
            <a:p>
              <a:endParaRPr lang="en-US" sz="1000" i="1" dirty="0">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B0C52000-2268-41F7-8F70-66839E6E3E8D}"/>
              </a:ext>
            </a:extLst>
          </p:cNvPr>
          <p:cNvSpPr txBox="1"/>
          <p:nvPr/>
        </p:nvSpPr>
        <p:spPr>
          <a:xfrm>
            <a:off x="1029719" y="3877029"/>
            <a:ext cx="4011561" cy="1077218"/>
          </a:xfrm>
          <a:prstGeom prst="rect">
            <a:avLst/>
          </a:prstGeom>
          <a:noFill/>
        </p:spPr>
        <p:txBody>
          <a:bodyPr wrap="square" rtlCol="0">
            <a:spAutoFit/>
          </a:bodyPr>
          <a:lstStyle/>
          <a:p>
            <a:r>
              <a:rPr lang="en-US" sz="3200" dirty="0"/>
              <a:t>Saves member to the transmittal.</a:t>
            </a:r>
          </a:p>
        </p:txBody>
      </p:sp>
      <p:pic>
        <p:nvPicPr>
          <p:cNvPr id="3" name="Audio 2">
            <a:hlinkClick r:id="" action="ppaction://media"/>
            <a:extLst>
              <a:ext uri="{FF2B5EF4-FFF2-40B4-BE49-F238E27FC236}">
                <a16:creationId xmlns:a16="http://schemas.microsoft.com/office/drawing/2014/main" id="{F8940473-B4E1-482B-AC4E-20A2B9FA58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4104418"/>
      </p:ext>
    </p:extLst>
  </p:cSld>
  <p:clrMapOvr>
    <a:masterClrMapping/>
  </p:clrMapOvr>
  <mc:AlternateContent xmlns:mc="http://schemas.openxmlformats.org/markup-compatibility/2006" xmlns:p14="http://schemas.microsoft.com/office/powerpoint/2010/main">
    <mc:Choice Requires="p14">
      <p:transition spd="med" p14:dur="700" advTm="11841">
        <p:fade/>
      </p:transition>
    </mc:Choice>
    <mc:Fallback xmlns="">
      <p:transition spd="med" advTm="11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0" y="-14294"/>
            <a:ext cx="9144000"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12D5470-8CA2-4502-9A78-6DD9CF1FAC51}"/>
              </a:ext>
            </a:extLst>
          </p:cNvPr>
          <p:cNvPicPr>
            <a:picLocks noChangeAspect="1"/>
          </p:cNvPicPr>
          <p:nvPr/>
        </p:nvPicPr>
        <p:blipFill>
          <a:blip r:embed="rId6"/>
          <a:stretch>
            <a:fillRect/>
          </a:stretch>
        </p:blipFill>
        <p:spPr>
          <a:xfrm>
            <a:off x="464162" y="23868"/>
            <a:ext cx="7917838" cy="3443170"/>
          </a:xfrm>
          <a:prstGeom prst="rect">
            <a:avLst/>
          </a:prstGeom>
        </p:spPr>
      </p:pic>
      <p:pic>
        <p:nvPicPr>
          <p:cNvPr id="9" name="Picture 8">
            <a:extLst>
              <a:ext uri="{FF2B5EF4-FFF2-40B4-BE49-F238E27FC236}">
                <a16:creationId xmlns:a16="http://schemas.microsoft.com/office/drawing/2014/main" id="{0093981A-65EF-4BE7-AFCE-54DF7C1E8AEF}"/>
              </a:ext>
            </a:extLst>
          </p:cNvPr>
          <p:cNvPicPr>
            <a:picLocks noChangeAspect="1"/>
          </p:cNvPicPr>
          <p:nvPr/>
        </p:nvPicPr>
        <p:blipFill>
          <a:blip r:embed="rId7"/>
          <a:stretch>
            <a:fillRect/>
          </a:stretch>
        </p:blipFill>
        <p:spPr>
          <a:xfrm>
            <a:off x="4382137" y="436423"/>
            <a:ext cx="912199" cy="148232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Rectangle: Rounded Corners 10">
            <a:extLst>
              <a:ext uri="{FF2B5EF4-FFF2-40B4-BE49-F238E27FC236}">
                <a16:creationId xmlns:a16="http://schemas.microsoft.com/office/drawing/2014/main" id="{95118757-FECB-473F-90DC-BABDD8C5E53C}"/>
              </a:ext>
            </a:extLst>
          </p:cNvPr>
          <p:cNvSpPr/>
          <p:nvPr/>
        </p:nvSpPr>
        <p:spPr>
          <a:xfrm>
            <a:off x="1601382" y="2923934"/>
            <a:ext cx="972930" cy="39694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8AC09632-4705-4717-B05F-A641E81CDE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12574A9C-B783-0C41-DF0E-59604130F50F}"/>
              </a:ext>
            </a:extLst>
          </p:cNvPr>
          <p:cNvPicPr>
            <a:picLocks noChangeAspect="1"/>
          </p:cNvPicPr>
          <p:nvPr/>
        </p:nvPicPr>
        <p:blipFill>
          <a:blip r:embed="rId9"/>
          <a:stretch>
            <a:fillRect/>
          </a:stretch>
        </p:blipFill>
        <p:spPr>
          <a:xfrm>
            <a:off x="152400" y="3605506"/>
            <a:ext cx="8658113" cy="3606771"/>
          </a:xfrm>
          <a:prstGeom prst="rect">
            <a:avLst/>
          </a:prstGeom>
        </p:spPr>
      </p:pic>
      <p:pic>
        <p:nvPicPr>
          <p:cNvPr id="22" name="Picture 21">
            <a:extLst>
              <a:ext uri="{FF2B5EF4-FFF2-40B4-BE49-F238E27FC236}">
                <a16:creationId xmlns:a16="http://schemas.microsoft.com/office/drawing/2014/main" id="{50245007-6717-457B-A933-93E1C4374B6F}"/>
              </a:ext>
            </a:extLst>
          </p:cNvPr>
          <p:cNvPicPr>
            <a:picLocks noChangeAspect="1"/>
          </p:cNvPicPr>
          <p:nvPr/>
        </p:nvPicPr>
        <p:blipFill>
          <a:blip r:embed="rId10"/>
          <a:stretch>
            <a:fillRect/>
          </a:stretch>
        </p:blipFill>
        <p:spPr>
          <a:xfrm>
            <a:off x="301214" y="4330711"/>
            <a:ext cx="234087" cy="226777"/>
          </a:xfrm>
          <a:prstGeom prst="rect">
            <a:avLst/>
          </a:prstGeom>
        </p:spPr>
      </p:pic>
    </p:spTree>
    <p:custDataLst>
      <p:tags r:id="rId1"/>
    </p:custDataLst>
    <p:extLst>
      <p:ext uri="{BB962C8B-B14F-4D97-AF65-F5344CB8AC3E}">
        <p14:creationId xmlns:p14="http://schemas.microsoft.com/office/powerpoint/2010/main" val="3028231830"/>
      </p:ext>
    </p:extLst>
  </p:cSld>
  <p:clrMapOvr>
    <a:masterClrMapping/>
  </p:clrMapOvr>
  <mc:AlternateContent xmlns:mc="http://schemas.openxmlformats.org/markup-compatibility/2006" xmlns:p14="http://schemas.microsoft.com/office/powerpoint/2010/main">
    <mc:Choice Requires="p14">
      <p:transition spd="med" p14:dur="700" advTm="19110">
        <p:fade/>
      </p:transition>
    </mc:Choice>
    <mc:Fallback xmlns="">
      <p:transition spd="med" advTm="19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0" y="-14294"/>
            <a:ext cx="9144000" cy="7365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12D5470-8CA2-4502-9A78-6DD9CF1FAC51}"/>
              </a:ext>
            </a:extLst>
          </p:cNvPr>
          <p:cNvPicPr>
            <a:picLocks noChangeAspect="1"/>
          </p:cNvPicPr>
          <p:nvPr/>
        </p:nvPicPr>
        <p:blipFill>
          <a:blip r:embed="rId6"/>
          <a:stretch>
            <a:fillRect/>
          </a:stretch>
        </p:blipFill>
        <p:spPr>
          <a:xfrm>
            <a:off x="464162" y="23868"/>
            <a:ext cx="7917838" cy="3443170"/>
          </a:xfrm>
          <a:prstGeom prst="rect">
            <a:avLst/>
          </a:prstGeom>
        </p:spPr>
      </p:pic>
      <p:pic>
        <p:nvPicPr>
          <p:cNvPr id="9" name="Picture 8">
            <a:extLst>
              <a:ext uri="{FF2B5EF4-FFF2-40B4-BE49-F238E27FC236}">
                <a16:creationId xmlns:a16="http://schemas.microsoft.com/office/drawing/2014/main" id="{0093981A-65EF-4BE7-AFCE-54DF7C1E8AEF}"/>
              </a:ext>
            </a:extLst>
          </p:cNvPr>
          <p:cNvPicPr>
            <a:picLocks noChangeAspect="1"/>
          </p:cNvPicPr>
          <p:nvPr/>
        </p:nvPicPr>
        <p:blipFill>
          <a:blip r:embed="rId7"/>
          <a:stretch>
            <a:fillRect/>
          </a:stretch>
        </p:blipFill>
        <p:spPr>
          <a:xfrm>
            <a:off x="4450376" y="490511"/>
            <a:ext cx="912199" cy="148232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Rectangle: Rounded Corners 10">
            <a:extLst>
              <a:ext uri="{FF2B5EF4-FFF2-40B4-BE49-F238E27FC236}">
                <a16:creationId xmlns:a16="http://schemas.microsoft.com/office/drawing/2014/main" id="{95118757-FECB-473F-90DC-BABDD8C5E53C}"/>
              </a:ext>
            </a:extLst>
          </p:cNvPr>
          <p:cNvSpPr/>
          <p:nvPr/>
        </p:nvSpPr>
        <p:spPr>
          <a:xfrm>
            <a:off x="7510670" y="2718002"/>
            <a:ext cx="972930" cy="710997"/>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Arrow: Down 1">
            <a:extLst>
              <a:ext uri="{FF2B5EF4-FFF2-40B4-BE49-F238E27FC236}">
                <a16:creationId xmlns:a16="http://schemas.microsoft.com/office/drawing/2014/main" id="{FF183F5E-3115-46EA-A795-477C01647F67}"/>
              </a:ext>
            </a:extLst>
          </p:cNvPr>
          <p:cNvSpPr/>
          <p:nvPr/>
        </p:nvSpPr>
        <p:spPr>
          <a:xfrm>
            <a:off x="7749653" y="1972835"/>
            <a:ext cx="409433" cy="6298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0B195561-E514-412F-A4D7-E372DD14FD5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4" name="Picture 3">
            <a:extLst>
              <a:ext uri="{FF2B5EF4-FFF2-40B4-BE49-F238E27FC236}">
                <a16:creationId xmlns:a16="http://schemas.microsoft.com/office/drawing/2014/main" id="{5F7946BA-E0A1-0FED-4DBE-752BBCFC5403}"/>
              </a:ext>
            </a:extLst>
          </p:cNvPr>
          <p:cNvPicPr>
            <a:picLocks noChangeAspect="1"/>
          </p:cNvPicPr>
          <p:nvPr/>
        </p:nvPicPr>
        <p:blipFill>
          <a:blip r:embed="rId9"/>
          <a:stretch>
            <a:fillRect/>
          </a:stretch>
        </p:blipFill>
        <p:spPr>
          <a:xfrm>
            <a:off x="151004" y="3489064"/>
            <a:ext cx="8658113" cy="3606771"/>
          </a:xfrm>
          <a:prstGeom prst="rect">
            <a:avLst/>
          </a:prstGeom>
        </p:spPr>
      </p:pic>
      <p:pic>
        <p:nvPicPr>
          <p:cNvPr id="22" name="Picture 21">
            <a:extLst>
              <a:ext uri="{FF2B5EF4-FFF2-40B4-BE49-F238E27FC236}">
                <a16:creationId xmlns:a16="http://schemas.microsoft.com/office/drawing/2014/main" id="{50245007-6717-457B-A933-93E1C4374B6F}"/>
              </a:ext>
            </a:extLst>
          </p:cNvPr>
          <p:cNvPicPr>
            <a:picLocks noChangeAspect="1"/>
          </p:cNvPicPr>
          <p:nvPr/>
        </p:nvPicPr>
        <p:blipFill>
          <a:blip r:embed="rId10"/>
          <a:stretch>
            <a:fillRect/>
          </a:stretch>
        </p:blipFill>
        <p:spPr>
          <a:xfrm>
            <a:off x="230075" y="4190861"/>
            <a:ext cx="234087" cy="226777"/>
          </a:xfrm>
          <a:prstGeom prst="rect">
            <a:avLst/>
          </a:prstGeom>
        </p:spPr>
      </p:pic>
    </p:spTree>
    <p:custDataLst>
      <p:tags r:id="rId1"/>
    </p:custDataLst>
    <p:extLst>
      <p:ext uri="{BB962C8B-B14F-4D97-AF65-F5344CB8AC3E}">
        <p14:creationId xmlns:p14="http://schemas.microsoft.com/office/powerpoint/2010/main" val="2918032009"/>
      </p:ext>
    </p:extLst>
  </p:cSld>
  <p:clrMapOvr>
    <a:masterClrMapping/>
  </p:clrMapOvr>
  <mc:AlternateContent xmlns:mc="http://schemas.openxmlformats.org/markup-compatibility/2006" xmlns:p14="http://schemas.microsoft.com/office/powerpoint/2010/main">
    <mc:Choice Requires="p14">
      <p:transition spd="med" p14:dur="700" advTm="20201">
        <p:fade/>
      </p:transition>
    </mc:Choice>
    <mc:Fallback xmlns="">
      <p:transition spd="med" advTm="20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146A-3649-4C90-84F7-2D837718F4CF}"/>
              </a:ext>
            </a:extLst>
          </p:cNvPr>
          <p:cNvSpPr>
            <a:spLocks noGrp="1"/>
          </p:cNvSpPr>
          <p:nvPr>
            <p:ph type="title"/>
          </p:nvPr>
        </p:nvSpPr>
        <p:spPr/>
        <p:txBody>
          <a:bodyPr/>
          <a:lstStyle/>
          <a:p>
            <a:r>
              <a:rPr lang="en-US" u="sng" dirty="0"/>
              <a:t>MEMBERSHIP PROCESSING</a:t>
            </a:r>
            <a:br>
              <a:rPr lang="en-US" u="sng" dirty="0"/>
            </a:br>
            <a:r>
              <a:rPr lang="en-US" sz="2800" u="sng" dirty="0">
                <a:solidFill>
                  <a:srgbClr val="FF0000"/>
                </a:solidFill>
              </a:rPr>
              <a:t>IMPORTANT INFORMATION</a:t>
            </a:r>
          </a:p>
        </p:txBody>
      </p:sp>
      <p:sp>
        <p:nvSpPr>
          <p:cNvPr id="3" name="Content Placeholder 2">
            <a:extLst>
              <a:ext uri="{FF2B5EF4-FFF2-40B4-BE49-F238E27FC236}">
                <a16:creationId xmlns:a16="http://schemas.microsoft.com/office/drawing/2014/main" id="{C024204C-30D7-413F-A7C6-F99CCADF4C9F}"/>
              </a:ext>
            </a:extLst>
          </p:cNvPr>
          <p:cNvSpPr>
            <a:spLocks noGrp="1"/>
          </p:cNvSpPr>
          <p:nvPr>
            <p:ph idx="1"/>
          </p:nvPr>
        </p:nvSpPr>
        <p:spPr>
          <a:xfrm>
            <a:off x="457200" y="2505551"/>
            <a:ext cx="8229600" cy="2345230"/>
          </a:xfrm>
        </p:spPr>
        <p:txBody>
          <a:bodyPr/>
          <a:lstStyle/>
          <a:p>
            <a:r>
              <a:rPr lang="en-US" dirty="0"/>
              <a:t>1</a:t>
            </a:r>
            <a:r>
              <a:rPr lang="en-US" baseline="30000" dirty="0"/>
              <a:t>st</a:t>
            </a:r>
            <a:r>
              <a:rPr lang="en-US" dirty="0"/>
              <a:t> transmittal hold</a:t>
            </a:r>
          </a:p>
          <a:p>
            <a:r>
              <a:rPr lang="en-US" dirty="0"/>
              <a:t>Declined Transmittals</a:t>
            </a:r>
          </a:p>
          <a:p>
            <a:r>
              <a:rPr lang="en-US" dirty="0"/>
              <a:t>Processing time, 7 business days</a:t>
            </a:r>
          </a:p>
          <a:p>
            <a:r>
              <a:rPr lang="en-US" dirty="0"/>
              <a:t>$10,000 batch limit</a:t>
            </a:r>
          </a:p>
          <a:p>
            <a:r>
              <a:rPr lang="en-US" dirty="0"/>
              <a:t>Finalize in 14 days</a:t>
            </a:r>
          </a:p>
          <a:p>
            <a:r>
              <a:rPr lang="en-US" dirty="0"/>
              <a:t>Transmittal Corrections</a:t>
            </a:r>
          </a:p>
        </p:txBody>
      </p:sp>
      <p:pic>
        <p:nvPicPr>
          <p:cNvPr id="5" name="Audio 4">
            <a:hlinkClick r:id="" action="ppaction://media"/>
            <a:extLst>
              <a:ext uri="{FF2B5EF4-FFF2-40B4-BE49-F238E27FC236}">
                <a16:creationId xmlns:a16="http://schemas.microsoft.com/office/drawing/2014/main" id="{4238B130-9ED8-45FB-AE55-DD02D97499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55336121"/>
      </p:ext>
    </p:extLst>
  </p:cSld>
  <p:clrMapOvr>
    <a:masterClrMapping/>
  </p:clrMapOvr>
  <mc:AlternateContent xmlns:mc="http://schemas.openxmlformats.org/markup-compatibility/2006" xmlns:p14="http://schemas.microsoft.com/office/powerpoint/2010/main">
    <mc:Choice Requires="p14">
      <p:transition spd="med" p14:dur="700" advTm="142362">
        <p:fade/>
      </p:transition>
    </mc:Choice>
    <mc:Fallback xmlns="">
      <p:transition spd="med" advTm="142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up)">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up)">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110DB7-1925-4B05-BDD7-66FEF7B165C6}"/>
              </a:ext>
            </a:extLst>
          </p:cNvPr>
          <p:cNvSpPr/>
          <p:nvPr/>
        </p:nvSpPr>
        <p:spPr>
          <a:xfrm>
            <a:off x="-12700" y="-241300"/>
            <a:ext cx="9212470" cy="74728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1A24C10A-DCED-4150-93DF-DA91890336CE}"/>
              </a:ext>
            </a:extLst>
          </p:cNvPr>
          <p:cNvSpPr>
            <a:spLocks noGrp="1"/>
          </p:cNvSpPr>
          <p:nvPr>
            <p:ph type="title"/>
          </p:nvPr>
        </p:nvSpPr>
        <p:spPr>
          <a:xfrm>
            <a:off x="55770" y="100967"/>
            <a:ext cx="9164711" cy="1162050"/>
          </a:xfrm>
        </p:spPr>
        <p:txBody>
          <a:bodyPr/>
          <a:lstStyle/>
          <a:p>
            <a:pPr algn="ctr"/>
            <a:r>
              <a:rPr lang="en-US" dirty="0"/>
              <a:t>Membership Processing</a:t>
            </a:r>
            <a:br>
              <a:rPr lang="en-US" dirty="0"/>
            </a:br>
            <a:r>
              <a:rPr lang="en-US" sz="1800" dirty="0"/>
              <a:t>MEMBERSHIP &gt; POST TRANSMITTAL </a:t>
            </a:r>
            <a:endParaRPr lang="en-US" sz="1800" dirty="0">
              <a:solidFill>
                <a:srgbClr val="FF0000"/>
              </a:solidFill>
            </a:endParaRPr>
          </a:p>
        </p:txBody>
      </p:sp>
      <p:grpSp>
        <p:nvGrpSpPr>
          <p:cNvPr id="11" name="Group 10">
            <a:extLst>
              <a:ext uri="{FF2B5EF4-FFF2-40B4-BE49-F238E27FC236}">
                <a16:creationId xmlns:a16="http://schemas.microsoft.com/office/drawing/2014/main" id="{66D173D0-91A4-4D0C-9F6A-2EFCAE1FC2E9}"/>
              </a:ext>
            </a:extLst>
          </p:cNvPr>
          <p:cNvGrpSpPr/>
          <p:nvPr/>
        </p:nvGrpSpPr>
        <p:grpSpPr>
          <a:xfrm>
            <a:off x="830398" y="1301379"/>
            <a:ext cx="7740468" cy="4584261"/>
            <a:chOff x="870132" y="1265167"/>
            <a:chExt cx="7740468" cy="4584261"/>
          </a:xfrm>
        </p:grpSpPr>
        <p:pic>
          <p:nvPicPr>
            <p:cNvPr id="12" name="Picture 11">
              <a:extLst>
                <a:ext uri="{FF2B5EF4-FFF2-40B4-BE49-F238E27FC236}">
                  <a16:creationId xmlns:a16="http://schemas.microsoft.com/office/drawing/2014/main" id="{4BC9C963-5477-4CEB-BDFE-982A00DB50BE}"/>
                </a:ext>
              </a:extLst>
            </p:cNvPr>
            <p:cNvPicPr>
              <a:picLocks noChangeAspect="1"/>
            </p:cNvPicPr>
            <p:nvPr/>
          </p:nvPicPr>
          <p:blipFill>
            <a:blip r:embed="rId5"/>
            <a:stretch>
              <a:fillRect/>
            </a:stretch>
          </p:blipFill>
          <p:spPr>
            <a:xfrm>
              <a:off x="870132" y="1265167"/>
              <a:ext cx="7740468" cy="4584261"/>
            </a:xfrm>
            <a:prstGeom prst="rect">
              <a:avLst/>
            </a:prstGeom>
          </p:spPr>
        </p:pic>
        <p:pic>
          <p:nvPicPr>
            <p:cNvPr id="13" name="Picture 12">
              <a:extLst>
                <a:ext uri="{FF2B5EF4-FFF2-40B4-BE49-F238E27FC236}">
                  <a16:creationId xmlns:a16="http://schemas.microsoft.com/office/drawing/2014/main" id="{C450C949-0B13-4FFE-852B-625774F9FFD2}"/>
                </a:ext>
              </a:extLst>
            </p:cNvPr>
            <p:cNvPicPr>
              <a:picLocks noChangeAspect="1"/>
            </p:cNvPicPr>
            <p:nvPr/>
          </p:nvPicPr>
          <p:blipFill>
            <a:blip r:embed="rId6"/>
            <a:stretch>
              <a:fillRect/>
            </a:stretch>
          </p:blipFill>
          <p:spPr>
            <a:xfrm>
              <a:off x="6583045" y="3967526"/>
              <a:ext cx="1229360" cy="605857"/>
            </a:xfrm>
            <a:prstGeom prst="rect">
              <a:avLst/>
            </a:prstGeom>
          </p:spPr>
        </p:pic>
      </p:grpSp>
      <p:pic>
        <p:nvPicPr>
          <p:cNvPr id="16" name="Picture 15">
            <a:extLst>
              <a:ext uri="{FF2B5EF4-FFF2-40B4-BE49-F238E27FC236}">
                <a16:creationId xmlns:a16="http://schemas.microsoft.com/office/drawing/2014/main" id="{EE321043-0AB4-4783-946D-05B636B359DA}"/>
              </a:ext>
            </a:extLst>
          </p:cNvPr>
          <p:cNvPicPr>
            <a:picLocks noChangeAspect="1"/>
          </p:cNvPicPr>
          <p:nvPr/>
        </p:nvPicPr>
        <p:blipFill>
          <a:blip r:embed="rId7"/>
          <a:stretch>
            <a:fillRect/>
          </a:stretch>
        </p:blipFill>
        <p:spPr>
          <a:xfrm>
            <a:off x="3429000" y="2542031"/>
            <a:ext cx="1771650" cy="1070528"/>
          </a:xfrm>
          <a:prstGeom prst="rect">
            <a:avLst/>
          </a:prstGeom>
        </p:spPr>
      </p:pic>
      <p:pic>
        <p:nvPicPr>
          <p:cNvPr id="10" name="Picture 9">
            <a:extLst>
              <a:ext uri="{FF2B5EF4-FFF2-40B4-BE49-F238E27FC236}">
                <a16:creationId xmlns:a16="http://schemas.microsoft.com/office/drawing/2014/main" id="{BDC8F63D-A772-4242-97E8-3CD752A3B79B}"/>
              </a:ext>
            </a:extLst>
          </p:cNvPr>
          <p:cNvPicPr>
            <a:picLocks noChangeAspect="1"/>
          </p:cNvPicPr>
          <p:nvPr/>
        </p:nvPicPr>
        <p:blipFill>
          <a:blip r:embed="rId8"/>
          <a:stretch>
            <a:fillRect/>
          </a:stretch>
        </p:blipFill>
        <p:spPr>
          <a:xfrm>
            <a:off x="872854" y="3711741"/>
            <a:ext cx="7448550" cy="366578"/>
          </a:xfrm>
          <a:prstGeom prst="rect">
            <a:avLst/>
          </a:prstGeom>
        </p:spPr>
      </p:pic>
      <p:pic>
        <p:nvPicPr>
          <p:cNvPr id="20" name="Picture 19">
            <a:extLst>
              <a:ext uri="{FF2B5EF4-FFF2-40B4-BE49-F238E27FC236}">
                <a16:creationId xmlns:a16="http://schemas.microsoft.com/office/drawing/2014/main" id="{1F9F1931-756F-4325-AAAF-0B87ED6A1BAA}"/>
              </a:ext>
            </a:extLst>
          </p:cNvPr>
          <p:cNvPicPr>
            <a:picLocks noChangeAspect="1"/>
          </p:cNvPicPr>
          <p:nvPr/>
        </p:nvPicPr>
        <p:blipFill>
          <a:blip r:embed="rId9"/>
          <a:stretch>
            <a:fillRect/>
          </a:stretch>
        </p:blipFill>
        <p:spPr>
          <a:xfrm>
            <a:off x="882015" y="3899755"/>
            <a:ext cx="6899817" cy="3024972"/>
          </a:xfrm>
          <a:prstGeom prst="rect">
            <a:avLst/>
          </a:prstGeom>
        </p:spPr>
      </p:pic>
      <p:pic>
        <p:nvPicPr>
          <p:cNvPr id="18" name="Picture 17">
            <a:extLst>
              <a:ext uri="{FF2B5EF4-FFF2-40B4-BE49-F238E27FC236}">
                <a16:creationId xmlns:a16="http://schemas.microsoft.com/office/drawing/2014/main" id="{553B6998-99ED-4813-9FAB-78EB0FF3FDAD}"/>
              </a:ext>
            </a:extLst>
          </p:cNvPr>
          <p:cNvPicPr>
            <a:picLocks noChangeAspect="1"/>
          </p:cNvPicPr>
          <p:nvPr/>
        </p:nvPicPr>
        <p:blipFill>
          <a:blip r:embed="rId10"/>
          <a:stretch>
            <a:fillRect/>
          </a:stretch>
        </p:blipFill>
        <p:spPr>
          <a:xfrm>
            <a:off x="55770" y="4482285"/>
            <a:ext cx="9144000" cy="4999080"/>
          </a:xfrm>
          <a:prstGeom prst="rect">
            <a:avLst/>
          </a:prstGeom>
        </p:spPr>
      </p:pic>
      <p:sp>
        <p:nvSpPr>
          <p:cNvPr id="14" name="TextBox 13">
            <a:extLst>
              <a:ext uri="{FF2B5EF4-FFF2-40B4-BE49-F238E27FC236}">
                <a16:creationId xmlns:a16="http://schemas.microsoft.com/office/drawing/2014/main" id="{E6CD5499-5845-4245-ADD1-BC8E1DD9C257}"/>
              </a:ext>
            </a:extLst>
          </p:cNvPr>
          <p:cNvSpPr txBox="1"/>
          <p:nvPr/>
        </p:nvSpPr>
        <p:spPr>
          <a:xfrm>
            <a:off x="7186332" y="3929211"/>
            <a:ext cx="575407" cy="461665"/>
          </a:xfrm>
          <a:prstGeom prst="rect">
            <a:avLst/>
          </a:prstGeom>
          <a:solidFill>
            <a:schemeClr val="bg1"/>
          </a:solidFill>
        </p:spPr>
        <p:txBody>
          <a:bodyPr wrap="square" rtlCol="0">
            <a:spAutoFit/>
          </a:bodyPr>
          <a:lstStyle/>
          <a:p>
            <a:r>
              <a:rPr lang="en-US" sz="800" dirty="0"/>
              <a:t>2023</a:t>
            </a:r>
          </a:p>
          <a:p>
            <a:r>
              <a:rPr lang="en-US" sz="800" dirty="0"/>
              <a:t>2023</a:t>
            </a:r>
          </a:p>
          <a:p>
            <a:r>
              <a:rPr lang="en-US" sz="800" dirty="0"/>
              <a:t>2023</a:t>
            </a:r>
          </a:p>
        </p:txBody>
      </p:sp>
      <p:pic>
        <p:nvPicPr>
          <p:cNvPr id="17" name="Picture 16">
            <a:extLst>
              <a:ext uri="{FF2B5EF4-FFF2-40B4-BE49-F238E27FC236}">
                <a16:creationId xmlns:a16="http://schemas.microsoft.com/office/drawing/2014/main" id="{101526F2-E174-41BF-8B82-E749CF0E2191}"/>
              </a:ext>
            </a:extLst>
          </p:cNvPr>
          <p:cNvPicPr>
            <a:picLocks noChangeAspect="1"/>
          </p:cNvPicPr>
          <p:nvPr/>
        </p:nvPicPr>
        <p:blipFill>
          <a:blip r:embed="rId11"/>
          <a:stretch>
            <a:fillRect/>
          </a:stretch>
        </p:blipFill>
        <p:spPr>
          <a:xfrm>
            <a:off x="882015" y="1644625"/>
            <a:ext cx="2447996" cy="346554"/>
          </a:xfrm>
          <a:prstGeom prst="rect">
            <a:avLst/>
          </a:prstGeom>
        </p:spPr>
      </p:pic>
      <p:pic>
        <p:nvPicPr>
          <p:cNvPr id="3" name="Picture 2">
            <a:extLst>
              <a:ext uri="{FF2B5EF4-FFF2-40B4-BE49-F238E27FC236}">
                <a16:creationId xmlns:a16="http://schemas.microsoft.com/office/drawing/2014/main" id="{6EB1EF41-5E70-4CFA-82A1-C0874F8EB671}"/>
              </a:ext>
            </a:extLst>
          </p:cNvPr>
          <p:cNvPicPr>
            <a:picLocks noChangeAspect="1"/>
          </p:cNvPicPr>
          <p:nvPr/>
        </p:nvPicPr>
        <p:blipFill>
          <a:blip r:embed="rId12"/>
          <a:stretch>
            <a:fillRect/>
          </a:stretch>
        </p:blipFill>
        <p:spPr>
          <a:xfrm>
            <a:off x="841071" y="2404895"/>
            <a:ext cx="7616802" cy="1252254"/>
          </a:xfrm>
          <a:prstGeom prst="rect">
            <a:avLst/>
          </a:prstGeom>
        </p:spPr>
      </p:pic>
      <p:pic>
        <p:nvPicPr>
          <p:cNvPr id="2" name="Audio 1">
            <a:hlinkClick r:id="" action="ppaction://media"/>
            <a:extLst>
              <a:ext uri="{FF2B5EF4-FFF2-40B4-BE49-F238E27FC236}">
                <a16:creationId xmlns:a16="http://schemas.microsoft.com/office/drawing/2014/main" id="{2D428CA5-99EA-4307-98E7-651E33CACD0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pic>
        <p:nvPicPr>
          <p:cNvPr id="5" name="Picture 4">
            <a:extLst>
              <a:ext uri="{FF2B5EF4-FFF2-40B4-BE49-F238E27FC236}">
                <a16:creationId xmlns:a16="http://schemas.microsoft.com/office/drawing/2014/main" id="{489D1DB4-ABFA-3B40-5D29-9AA53DB95A46}"/>
              </a:ext>
            </a:extLst>
          </p:cNvPr>
          <p:cNvPicPr>
            <a:picLocks noChangeAspect="1"/>
          </p:cNvPicPr>
          <p:nvPr/>
        </p:nvPicPr>
        <p:blipFill>
          <a:blip r:embed="rId14"/>
          <a:stretch>
            <a:fillRect/>
          </a:stretch>
        </p:blipFill>
        <p:spPr>
          <a:xfrm>
            <a:off x="421549" y="4903455"/>
            <a:ext cx="8300902" cy="3909612"/>
          </a:xfrm>
          <a:prstGeom prst="rect">
            <a:avLst/>
          </a:prstGeom>
        </p:spPr>
      </p:pic>
      <p:sp>
        <p:nvSpPr>
          <p:cNvPr id="6" name="Rectangle: Rounded Corners 5">
            <a:extLst>
              <a:ext uri="{FF2B5EF4-FFF2-40B4-BE49-F238E27FC236}">
                <a16:creationId xmlns:a16="http://schemas.microsoft.com/office/drawing/2014/main" id="{560C6214-23AA-10AE-5E2E-6F2527A6A500}"/>
              </a:ext>
            </a:extLst>
          </p:cNvPr>
          <p:cNvSpPr/>
          <p:nvPr/>
        </p:nvSpPr>
        <p:spPr>
          <a:xfrm>
            <a:off x="8089751" y="4390876"/>
            <a:ext cx="796065" cy="5810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32C28A-886F-9DA4-54B8-AFE5BBDAE070}"/>
              </a:ext>
            </a:extLst>
          </p:cNvPr>
          <p:cNvSpPr txBox="1"/>
          <p:nvPr/>
        </p:nvSpPr>
        <p:spPr>
          <a:xfrm>
            <a:off x="1495314" y="3902078"/>
            <a:ext cx="1011218" cy="461665"/>
          </a:xfrm>
          <a:prstGeom prst="rect">
            <a:avLst/>
          </a:prstGeom>
          <a:solidFill>
            <a:schemeClr val="bg1"/>
          </a:solidFill>
        </p:spPr>
        <p:txBody>
          <a:bodyPr wrap="square" rtlCol="0">
            <a:spAutoFit/>
          </a:bodyPr>
          <a:lstStyle/>
          <a:p>
            <a:r>
              <a:rPr lang="en-US" sz="800" dirty="0">
                <a:solidFill>
                  <a:schemeClr val="tx2">
                    <a:lumMod val="75000"/>
                    <a:lumOff val="25000"/>
                  </a:schemeClr>
                </a:solidFill>
              </a:rPr>
              <a:t>New Member</a:t>
            </a:r>
          </a:p>
          <a:p>
            <a:r>
              <a:rPr lang="en-US" sz="800" dirty="0">
                <a:solidFill>
                  <a:schemeClr val="tx2">
                    <a:lumMod val="75000"/>
                    <a:lumOff val="25000"/>
                  </a:schemeClr>
                </a:solidFill>
              </a:rPr>
              <a:t>Sample, B.</a:t>
            </a:r>
          </a:p>
          <a:p>
            <a:r>
              <a:rPr lang="en-US" sz="800" dirty="0">
                <a:solidFill>
                  <a:schemeClr val="tx2">
                    <a:lumMod val="75000"/>
                    <a:lumOff val="25000"/>
                  </a:schemeClr>
                </a:solidFill>
              </a:rPr>
              <a:t>Transfer </a:t>
            </a:r>
            <a:r>
              <a:rPr lang="en-US" sz="800" dirty="0" err="1">
                <a:solidFill>
                  <a:schemeClr val="tx2">
                    <a:lumMod val="75000"/>
                    <a:lumOff val="25000"/>
                  </a:schemeClr>
                </a:solidFill>
              </a:rPr>
              <a:t>Mbr</a:t>
            </a:r>
            <a:endParaRPr lang="en-US" sz="800" dirty="0">
              <a:solidFill>
                <a:schemeClr val="tx2">
                  <a:lumMod val="75000"/>
                  <a:lumOff val="25000"/>
                </a:schemeClr>
              </a:solidFill>
            </a:endParaRPr>
          </a:p>
        </p:txBody>
      </p:sp>
    </p:spTree>
    <p:extLst>
      <p:ext uri="{BB962C8B-B14F-4D97-AF65-F5344CB8AC3E}">
        <p14:creationId xmlns:p14="http://schemas.microsoft.com/office/powerpoint/2010/main" val="563873186"/>
      </p:ext>
    </p:extLst>
  </p:cSld>
  <p:clrMapOvr>
    <a:masterClrMapping/>
  </p:clrMapOvr>
  <mc:AlternateContent xmlns:mc="http://schemas.openxmlformats.org/markup-compatibility/2006" xmlns:p14="http://schemas.microsoft.com/office/powerpoint/2010/main">
    <mc:Choice Requires="p14">
      <p:transition spd="med" p14:dur="700" advTm="9404">
        <p:fade/>
      </p:transition>
    </mc:Choice>
    <mc:Fallback xmlns="">
      <p:transition spd="med" advTm="9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3D76FF-A663-432F-9690-A3D113233B4D}"/>
              </a:ext>
            </a:extLst>
          </p:cNvPr>
          <p:cNvSpPr/>
          <p:nvPr/>
        </p:nvSpPr>
        <p:spPr>
          <a:xfrm>
            <a:off x="0" y="0"/>
            <a:ext cx="9144000" cy="72761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8AD639C-C095-40A4-B8BB-6B99EAF27301}"/>
              </a:ext>
            </a:extLst>
          </p:cNvPr>
          <p:cNvGrpSpPr/>
          <p:nvPr/>
        </p:nvGrpSpPr>
        <p:grpSpPr>
          <a:xfrm>
            <a:off x="717315" y="1425830"/>
            <a:ext cx="7709370" cy="5189918"/>
            <a:chOff x="1142530" y="1599692"/>
            <a:chExt cx="7091695" cy="4535805"/>
          </a:xfrm>
        </p:grpSpPr>
        <p:pic>
          <p:nvPicPr>
            <p:cNvPr id="4" name="Picture 3">
              <a:extLst>
                <a:ext uri="{FF2B5EF4-FFF2-40B4-BE49-F238E27FC236}">
                  <a16:creationId xmlns:a16="http://schemas.microsoft.com/office/drawing/2014/main" id="{00C34967-62FA-4774-BAE4-80542D3DEF2D}"/>
                </a:ext>
              </a:extLst>
            </p:cNvPr>
            <p:cNvPicPr>
              <a:picLocks noChangeAspect="1"/>
            </p:cNvPicPr>
            <p:nvPr/>
          </p:nvPicPr>
          <p:blipFill>
            <a:blip r:embed="rId6"/>
            <a:stretch>
              <a:fillRect/>
            </a:stretch>
          </p:blipFill>
          <p:spPr>
            <a:xfrm>
              <a:off x="1142530" y="1599692"/>
              <a:ext cx="7091695" cy="4535805"/>
            </a:xfrm>
            <a:prstGeom prst="rect">
              <a:avLst/>
            </a:prstGeom>
          </p:spPr>
        </p:pic>
        <p:pic>
          <p:nvPicPr>
            <p:cNvPr id="7" name="Picture 6">
              <a:extLst>
                <a:ext uri="{FF2B5EF4-FFF2-40B4-BE49-F238E27FC236}">
                  <a16:creationId xmlns:a16="http://schemas.microsoft.com/office/drawing/2014/main" id="{6CC2BADF-9F4B-4BC5-8247-F62870E784BA}"/>
                </a:ext>
              </a:extLst>
            </p:cNvPr>
            <p:cNvPicPr>
              <a:picLocks noChangeAspect="1"/>
            </p:cNvPicPr>
            <p:nvPr/>
          </p:nvPicPr>
          <p:blipFill>
            <a:blip r:embed="rId7"/>
            <a:stretch>
              <a:fillRect/>
            </a:stretch>
          </p:blipFill>
          <p:spPr>
            <a:xfrm>
              <a:off x="1279382" y="2211197"/>
              <a:ext cx="1453515" cy="244191"/>
            </a:xfrm>
            <a:prstGeom prst="rect">
              <a:avLst/>
            </a:prstGeom>
          </p:spPr>
        </p:pic>
        <p:sp>
          <p:nvSpPr>
            <p:cNvPr id="2" name="Rectangle 1">
              <a:extLst>
                <a:ext uri="{FF2B5EF4-FFF2-40B4-BE49-F238E27FC236}">
                  <a16:creationId xmlns:a16="http://schemas.microsoft.com/office/drawing/2014/main" id="{33515B01-CA73-49A7-A93E-CC66A940F62C}"/>
                </a:ext>
              </a:extLst>
            </p:cNvPr>
            <p:cNvSpPr/>
            <p:nvPr/>
          </p:nvSpPr>
          <p:spPr>
            <a:xfrm>
              <a:off x="1431782" y="4908454"/>
              <a:ext cx="5010150" cy="561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CF2338C0-B4F1-44EF-9434-A529CED9D286}"/>
              </a:ext>
            </a:extLst>
          </p:cNvPr>
          <p:cNvSpPr>
            <a:spLocks noGrp="1"/>
          </p:cNvSpPr>
          <p:nvPr>
            <p:ph type="title"/>
          </p:nvPr>
        </p:nvSpPr>
        <p:spPr>
          <a:xfrm>
            <a:off x="-43000" y="131890"/>
            <a:ext cx="9164711" cy="1162050"/>
          </a:xfrm>
        </p:spPr>
        <p:txBody>
          <a:bodyPr/>
          <a:lstStyle/>
          <a:p>
            <a:pPr algn="ctr"/>
            <a:r>
              <a:rPr lang="en-US" dirty="0"/>
              <a:t>Membership Processing</a:t>
            </a:r>
            <a:br>
              <a:rPr lang="en-US" dirty="0"/>
            </a:br>
            <a:r>
              <a:rPr lang="en-US" sz="1800" dirty="0"/>
              <a:t>MEMBERSHIP &gt; POST TRANSMITTAL </a:t>
            </a:r>
            <a:r>
              <a:rPr lang="en-US" sz="1800" dirty="0">
                <a:solidFill>
                  <a:srgbClr val="FF0000"/>
                </a:solidFill>
              </a:rPr>
              <a:t>PAYMENT</a:t>
            </a:r>
            <a:r>
              <a:rPr lang="en-US" sz="1800" dirty="0"/>
              <a:t> </a:t>
            </a:r>
            <a:endParaRPr lang="en-US" sz="1800" dirty="0">
              <a:solidFill>
                <a:srgbClr val="FF0000"/>
              </a:solidFill>
            </a:endParaRPr>
          </a:p>
        </p:txBody>
      </p:sp>
      <p:pic>
        <p:nvPicPr>
          <p:cNvPr id="11" name="Picture 10" descr="Graphical user interface, text, application, email&#10;&#10;Description automatically generated">
            <a:extLst>
              <a:ext uri="{FF2B5EF4-FFF2-40B4-BE49-F238E27FC236}">
                <a16:creationId xmlns:a16="http://schemas.microsoft.com/office/drawing/2014/main" id="{24E3EE84-719F-43C8-A380-957A1B8F9F7D}"/>
              </a:ext>
            </a:extLst>
          </p:cNvPr>
          <p:cNvPicPr>
            <a:picLocks noChangeAspect="1"/>
          </p:cNvPicPr>
          <p:nvPr/>
        </p:nvPicPr>
        <p:blipFill>
          <a:blip r:embed="rId8"/>
          <a:stretch>
            <a:fillRect/>
          </a:stretch>
        </p:blipFill>
        <p:spPr>
          <a:xfrm>
            <a:off x="4229249" y="1748090"/>
            <a:ext cx="3876675" cy="2352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09DCF6FA-24D3-4C96-8EB5-55E6D59AE491}"/>
              </a:ext>
            </a:extLst>
          </p:cNvPr>
          <p:cNvSpPr txBox="1"/>
          <p:nvPr/>
        </p:nvSpPr>
        <p:spPr>
          <a:xfrm>
            <a:off x="1945672" y="2169688"/>
            <a:ext cx="889161" cy="253916"/>
          </a:xfrm>
          <a:prstGeom prst="rect">
            <a:avLst/>
          </a:prstGeom>
          <a:solidFill>
            <a:schemeClr val="bg1"/>
          </a:solidFill>
        </p:spPr>
        <p:txBody>
          <a:bodyPr wrap="square" rtlCol="0">
            <a:spAutoFit/>
          </a:bodyPr>
          <a:lstStyle/>
          <a:p>
            <a:r>
              <a:rPr lang="en-US" sz="1050" dirty="0"/>
              <a:t>$82.50</a:t>
            </a:r>
          </a:p>
        </p:txBody>
      </p:sp>
      <p:pic>
        <p:nvPicPr>
          <p:cNvPr id="15" name="Audio 14">
            <a:hlinkClick r:id="" action="ppaction://media"/>
            <a:extLst>
              <a:ext uri="{FF2B5EF4-FFF2-40B4-BE49-F238E27FC236}">
                <a16:creationId xmlns:a16="http://schemas.microsoft.com/office/drawing/2014/main" id="{51A7DB3E-8FC4-42FB-9401-D2D513652C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
        <p:nvSpPr>
          <p:cNvPr id="10" name="TextBox 9">
            <a:extLst>
              <a:ext uri="{FF2B5EF4-FFF2-40B4-BE49-F238E27FC236}">
                <a16:creationId xmlns:a16="http://schemas.microsoft.com/office/drawing/2014/main" id="{3B9B9AE2-380B-DDC2-1237-976DA6AEA52E}"/>
              </a:ext>
            </a:extLst>
          </p:cNvPr>
          <p:cNvSpPr txBox="1"/>
          <p:nvPr/>
        </p:nvSpPr>
        <p:spPr>
          <a:xfrm>
            <a:off x="1031760" y="5181011"/>
            <a:ext cx="6530866" cy="215444"/>
          </a:xfrm>
          <a:prstGeom prst="rect">
            <a:avLst/>
          </a:prstGeom>
          <a:solidFill>
            <a:schemeClr val="bg1">
              <a:lumMod val="95000"/>
            </a:schemeClr>
          </a:solidFill>
        </p:spPr>
        <p:txBody>
          <a:bodyPr wrap="square" rtlCol="0">
            <a:spAutoFit/>
          </a:bodyPr>
          <a:lstStyle/>
          <a:p>
            <a:r>
              <a:rPr lang="en-US" sz="800" dirty="0">
                <a:solidFill>
                  <a:schemeClr val="bg1">
                    <a:lumMod val="50000"/>
                  </a:schemeClr>
                </a:solidFill>
              </a:rPr>
              <a:t>By Clicking the Submit button below, I authorize the American Legion to make a one-time charge on 11/1/2022 in the amount of $82.50</a:t>
            </a:r>
          </a:p>
        </p:txBody>
      </p:sp>
    </p:spTree>
    <p:custDataLst>
      <p:tags r:id="rId1"/>
    </p:custDataLst>
    <p:extLst>
      <p:ext uri="{BB962C8B-B14F-4D97-AF65-F5344CB8AC3E}">
        <p14:creationId xmlns:p14="http://schemas.microsoft.com/office/powerpoint/2010/main" val="3910325345"/>
      </p:ext>
    </p:extLst>
  </p:cSld>
  <p:clrMapOvr>
    <a:masterClrMapping/>
  </p:clrMapOvr>
  <mc:AlternateContent xmlns:mc="http://schemas.openxmlformats.org/markup-compatibility/2006" xmlns:p14="http://schemas.microsoft.com/office/powerpoint/2010/main">
    <mc:Choice Requires="p14">
      <p:transition spd="med" p14:dur="700" advTm="104081">
        <p:fade/>
      </p:transition>
    </mc:Choice>
    <mc:Fallback xmlns="">
      <p:transition spd="med" advTm="104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CFA62-B620-4A80-985B-EDC9AD0D8ECB}"/>
              </a:ext>
            </a:extLst>
          </p:cNvPr>
          <p:cNvSpPr/>
          <p:nvPr/>
        </p:nvSpPr>
        <p:spPr>
          <a:xfrm>
            <a:off x="-19050" y="-19050"/>
            <a:ext cx="9144000" cy="72761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533ECE79-07E1-4247-9952-E9BE7ACE0633}"/>
              </a:ext>
            </a:extLst>
          </p:cNvPr>
          <p:cNvSpPr>
            <a:spLocks noGrp="1"/>
          </p:cNvSpPr>
          <p:nvPr>
            <p:ph type="body" idx="1"/>
          </p:nvPr>
        </p:nvSpPr>
        <p:spPr/>
        <p:txBody>
          <a:bodyPr/>
          <a:lstStyle/>
          <a:p>
            <a:endParaRPr lang="en-US" dirty="0"/>
          </a:p>
        </p:txBody>
      </p:sp>
      <p:sp>
        <p:nvSpPr>
          <p:cNvPr id="7" name="Title 1">
            <a:extLst>
              <a:ext uri="{FF2B5EF4-FFF2-40B4-BE49-F238E27FC236}">
                <a16:creationId xmlns:a16="http://schemas.microsoft.com/office/drawing/2014/main" id="{1B176495-C413-4D5B-89D5-06FC5E987C8C}"/>
              </a:ext>
            </a:extLst>
          </p:cNvPr>
          <p:cNvSpPr>
            <a:spLocks noGrp="1"/>
          </p:cNvSpPr>
          <p:nvPr>
            <p:ph type="title"/>
          </p:nvPr>
        </p:nvSpPr>
        <p:spPr>
          <a:xfrm>
            <a:off x="26157" y="237331"/>
            <a:ext cx="9164711" cy="1162050"/>
          </a:xfrm>
        </p:spPr>
        <p:txBody>
          <a:bodyPr/>
          <a:lstStyle/>
          <a:p>
            <a:pPr algn="ctr"/>
            <a:r>
              <a:rPr lang="en-US" dirty="0"/>
              <a:t>Membership Processing</a:t>
            </a:r>
            <a:br>
              <a:rPr lang="en-US" dirty="0"/>
            </a:br>
            <a:r>
              <a:rPr lang="en-US" sz="1800" dirty="0"/>
              <a:t>MEMBERSHIP &gt; POST TRANSMITTAL </a:t>
            </a:r>
            <a:r>
              <a:rPr lang="en-US" sz="1800" dirty="0">
                <a:solidFill>
                  <a:srgbClr val="FF0000"/>
                </a:solidFill>
              </a:rPr>
              <a:t>PAYMENT</a:t>
            </a:r>
            <a:r>
              <a:rPr lang="en-US" sz="1800" dirty="0"/>
              <a:t> </a:t>
            </a:r>
            <a:endParaRPr lang="en-US" sz="1800" dirty="0">
              <a:solidFill>
                <a:srgbClr val="FF0000"/>
              </a:solidFill>
            </a:endParaRPr>
          </a:p>
        </p:txBody>
      </p:sp>
      <p:pic>
        <p:nvPicPr>
          <p:cNvPr id="6" name="Picture 5">
            <a:extLst>
              <a:ext uri="{FF2B5EF4-FFF2-40B4-BE49-F238E27FC236}">
                <a16:creationId xmlns:a16="http://schemas.microsoft.com/office/drawing/2014/main" id="{5AFAA104-A50F-4144-867B-9207EC80FD54}"/>
              </a:ext>
            </a:extLst>
          </p:cNvPr>
          <p:cNvPicPr>
            <a:picLocks noChangeAspect="1"/>
          </p:cNvPicPr>
          <p:nvPr/>
        </p:nvPicPr>
        <p:blipFill>
          <a:blip r:embed="rId6"/>
          <a:stretch>
            <a:fillRect/>
          </a:stretch>
        </p:blipFill>
        <p:spPr>
          <a:xfrm>
            <a:off x="668804" y="2050814"/>
            <a:ext cx="7879416" cy="3460875"/>
          </a:xfrm>
          <a:prstGeom prst="rect">
            <a:avLst/>
          </a:prstGeom>
        </p:spPr>
      </p:pic>
      <p:sp>
        <p:nvSpPr>
          <p:cNvPr id="2" name="Arrow: Right 1">
            <a:extLst>
              <a:ext uri="{FF2B5EF4-FFF2-40B4-BE49-F238E27FC236}">
                <a16:creationId xmlns:a16="http://schemas.microsoft.com/office/drawing/2014/main" id="{B097B35C-A252-424E-9FDC-7C6A9ABD5A3D}"/>
              </a:ext>
            </a:extLst>
          </p:cNvPr>
          <p:cNvSpPr/>
          <p:nvPr/>
        </p:nvSpPr>
        <p:spPr>
          <a:xfrm>
            <a:off x="954087" y="3721100"/>
            <a:ext cx="342900" cy="203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A5677B9A-3BB2-4058-A541-C26AD6D8DF8B}"/>
              </a:ext>
            </a:extLst>
          </p:cNvPr>
          <p:cNvSpPr/>
          <p:nvPr/>
        </p:nvSpPr>
        <p:spPr>
          <a:xfrm>
            <a:off x="649287" y="4372533"/>
            <a:ext cx="342900" cy="203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CB7C403-FACE-4AB9-9876-09D112F2C31E}"/>
              </a:ext>
            </a:extLst>
          </p:cNvPr>
          <p:cNvSpPr txBox="1"/>
          <p:nvPr/>
        </p:nvSpPr>
        <p:spPr>
          <a:xfrm>
            <a:off x="1850137" y="2822822"/>
            <a:ext cx="889161" cy="230832"/>
          </a:xfrm>
          <a:prstGeom prst="rect">
            <a:avLst/>
          </a:prstGeom>
          <a:solidFill>
            <a:schemeClr val="bg1"/>
          </a:solidFill>
        </p:spPr>
        <p:txBody>
          <a:bodyPr wrap="square" rtlCol="0">
            <a:spAutoFit/>
          </a:bodyPr>
          <a:lstStyle/>
          <a:p>
            <a:r>
              <a:rPr lang="en-US" sz="900" dirty="0">
                <a:solidFill>
                  <a:schemeClr val="bg1">
                    <a:lumMod val="50000"/>
                  </a:schemeClr>
                </a:solidFill>
              </a:rPr>
              <a:t>$82.50</a:t>
            </a:r>
          </a:p>
        </p:txBody>
      </p:sp>
      <p:pic>
        <p:nvPicPr>
          <p:cNvPr id="4" name="Audio 3">
            <a:hlinkClick r:id="" action="ppaction://media"/>
            <a:extLst>
              <a:ext uri="{FF2B5EF4-FFF2-40B4-BE49-F238E27FC236}">
                <a16:creationId xmlns:a16="http://schemas.microsoft.com/office/drawing/2014/main" id="{4AFB3C75-BCE4-4D67-A8F9-23340FA7CC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5" name="TextBox 4">
            <a:extLst>
              <a:ext uri="{FF2B5EF4-FFF2-40B4-BE49-F238E27FC236}">
                <a16:creationId xmlns:a16="http://schemas.microsoft.com/office/drawing/2014/main" id="{282E46DB-F726-A3D1-F41E-481A6250010D}"/>
              </a:ext>
            </a:extLst>
          </p:cNvPr>
          <p:cNvSpPr txBox="1"/>
          <p:nvPr/>
        </p:nvSpPr>
        <p:spPr>
          <a:xfrm>
            <a:off x="1310805" y="4361649"/>
            <a:ext cx="6530866" cy="215444"/>
          </a:xfrm>
          <a:prstGeom prst="rect">
            <a:avLst/>
          </a:prstGeom>
          <a:solidFill>
            <a:schemeClr val="bg1">
              <a:lumMod val="95000"/>
            </a:schemeClr>
          </a:solidFill>
        </p:spPr>
        <p:txBody>
          <a:bodyPr wrap="square" rtlCol="0">
            <a:spAutoFit/>
          </a:bodyPr>
          <a:lstStyle/>
          <a:p>
            <a:r>
              <a:rPr lang="en-US" sz="800" dirty="0">
                <a:solidFill>
                  <a:schemeClr val="bg1">
                    <a:lumMod val="50000"/>
                  </a:schemeClr>
                </a:solidFill>
              </a:rPr>
              <a:t>By Clicking the Submit button below, I authorize the American Legion to make a one-time charge on 11/1/2022 in the amount of $82.50</a:t>
            </a:r>
          </a:p>
        </p:txBody>
      </p:sp>
    </p:spTree>
    <p:custDataLst>
      <p:tags r:id="rId1"/>
    </p:custDataLst>
    <p:extLst>
      <p:ext uri="{BB962C8B-B14F-4D97-AF65-F5344CB8AC3E}">
        <p14:creationId xmlns:p14="http://schemas.microsoft.com/office/powerpoint/2010/main" val="813341295"/>
      </p:ext>
    </p:extLst>
  </p:cSld>
  <p:clrMapOvr>
    <a:masterClrMapping/>
  </p:clrMapOvr>
  <mc:AlternateContent xmlns:mc="http://schemas.openxmlformats.org/markup-compatibility/2006" xmlns:p14="http://schemas.microsoft.com/office/powerpoint/2010/main">
    <mc:Choice Requires="p14">
      <p:transition spd="med" p14:dur="700" advTm="13445">
        <p:fade/>
      </p:transition>
    </mc:Choice>
    <mc:Fallback xmlns="">
      <p:transition spd="med" advTm="13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64AE6CE-0C3D-4893-9AFD-98F248740E54}"/>
              </a:ext>
            </a:extLst>
          </p:cNvPr>
          <p:cNvGrpSpPr/>
          <p:nvPr/>
        </p:nvGrpSpPr>
        <p:grpSpPr>
          <a:xfrm>
            <a:off x="0" y="71319"/>
            <a:ext cx="9144000" cy="7394556"/>
            <a:chOff x="0" y="0"/>
            <a:chExt cx="9144000" cy="7394556"/>
          </a:xfrm>
        </p:grpSpPr>
        <p:pic>
          <p:nvPicPr>
            <p:cNvPr id="4" name="Picture 3">
              <a:extLst>
                <a:ext uri="{FF2B5EF4-FFF2-40B4-BE49-F238E27FC236}">
                  <a16:creationId xmlns:a16="http://schemas.microsoft.com/office/drawing/2014/main" id="{21EA8FB2-8DEB-495A-8EBD-77AEFC4EFF25}"/>
                </a:ext>
              </a:extLst>
            </p:cNvPr>
            <p:cNvPicPr>
              <a:picLocks noChangeAspect="1"/>
            </p:cNvPicPr>
            <p:nvPr/>
          </p:nvPicPr>
          <p:blipFill>
            <a:blip r:embed="rId5"/>
            <a:stretch>
              <a:fillRect/>
            </a:stretch>
          </p:blipFill>
          <p:spPr>
            <a:xfrm>
              <a:off x="0" y="0"/>
              <a:ext cx="9144000" cy="7394556"/>
            </a:xfrm>
            <a:prstGeom prst="rect">
              <a:avLst/>
            </a:prstGeom>
          </p:spPr>
        </p:pic>
        <p:pic>
          <p:nvPicPr>
            <p:cNvPr id="3" name="Picture 2">
              <a:extLst>
                <a:ext uri="{FF2B5EF4-FFF2-40B4-BE49-F238E27FC236}">
                  <a16:creationId xmlns:a16="http://schemas.microsoft.com/office/drawing/2014/main" id="{DB28C585-6C51-4268-A284-4C10B0DAFD1C}"/>
                </a:ext>
              </a:extLst>
            </p:cNvPr>
            <p:cNvPicPr>
              <a:picLocks noChangeAspect="1"/>
            </p:cNvPicPr>
            <p:nvPr/>
          </p:nvPicPr>
          <p:blipFill>
            <a:blip r:embed="rId6"/>
            <a:stretch>
              <a:fillRect/>
            </a:stretch>
          </p:blipFill>
          <p:spPr>
            <a:xfrm>
              <a:off x="6850380" y="267716"/>
              <a:ext cx="1528762" cy="659066"/>
            </a:xfrm>
            <a:prstGeom prst="rect">
              <a:avLst/>
            </a:prstGeom>
          </p:spPr>
        </p:pic>
        <p:sp>
          <p:nvSpPr>
            <p:cNvPr id="5" name="Rectangle 4">
              <a:extLst>
                <a:ext uri="{FF2B5EF4-FFF2-40B4-BE49-F238E27FC236}">
                  <a16:creationId xmlns:a16="http://schemas.microsoft.com/office/drawing/2014/main" id="{7B175D57-CE17-43F4-B26C-82C37C72A302}"/>
                </a:ext>
              </a:extLst>
            </p:cNvPr>
            <p:cNvSpPr/>
            <p:nvPr/>
          </p:nvSpPr>
          <p:spPr>
            <a:xfrm>
              <a:off x="304800" y="2108200"/>
              <a:ext cx="4597400" cy="20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97B3AFE6-53A3-41D1-99FC-E7711FDEA10C}"/>
              </a:ext>
            </a:extLst>
          </p:cNvPr>
          <p:cNvPicPr>
            <a:picLocks noChangeAspect="1"/>
          </p:cNvPicPr>
          <p:nvPr/>
        </p:nvPicPr>
        <p:blipFill>
          <a:blip r:embed="rId7"/>
          <a:stretch>
            <a:fillRect/>
          </a:stretch>
        </p:blipFill>
        <p:spPr>
          <a:xfrm>
            <a:off x="6939557" y="267715"/>
            <a:ext cx="1441706" cy="659065"/>
          </a:xfrm>
          <a:prstGeom prst="rect">
            <a:avLst/>
          </a:prstGeom>
        </p:spPr>
      </p:pic>
      <p:grpSp>
        <p:nvGrpSpPr>
          <p:cNvPr id="8" name="Group 7">
            <a:extLst>
              <a:ext uri="{FF2B5EF4-FFF2-40B4-BE49-F238E27FC236}">
                <a16:creationId xmlns:a16="http://schemas.microsoft.com/office/drawing/2014/main" id="{07352953-2235-4D87-834A-B925F7F91A4C}"/>
              </a:ext>
            </a:extLst>
          </p:cNvPr>
          <p:cNvGrpSpPr/>
          <p:nvPr/>
        </p:nvGrpSpPr>
        <p:grpSpPr>
          <a:xfrm>
            <a:off x="0" y="13648"/>
            <a:ext cx="9144000" cy="1842448"/>
            <a:chOff x="709817" y="129606"/>
            <a:chExt cx="8024750" cy="1386737"/>
          </a:xfrm>
        </p:grpSpPr>
        <p:pic>
          <p:nvPicPr>
            <p:cNvPr id="9" name="Picture 8">
              <a:extLst>
                <a:ext uri="{FF2B5EF4-FFF2-40B4-BE49-F238E27FC236}">
                  <a16:creationId xmlns:a16="http://schemas.microsoft.com/office/drawing/2014/main" id="{A4385E56-61CA-4A2F-90DD-3A93185048D1}"/>
                </a:ext>
              </a:extLst>
            </p:cNvPr>
            <p:cNvPicPr>
              <a:picLocks noChangeAspect="1"/>
            </p:cNvPicPr>
            <p:nvPr/>
          </p:nvPicPr>
          <p:blipFill>
            <a:blip r:embed="rId8"/>
            <a:stretch>
              <a:fillRect/>
            </a:stretch>
          </p:blipFill>
          <p:spPr>
            <a:xfrm>
              <a:off x="709817" y="129606"/>
              <a:ext cx="8024750" cy="1386737"/>
            </a:xfrm>
            <a:prstGeom prst="rect">
              <a:avLst/>
            </a:prstGeom>
          </p:spPr>
        </p:pic>
        <p:sp>
          <p:nvSpPr>
            <p:cNvPr id="10" name="TextBox 9">
              <a:extLst>
                <a:ext uri="{FF2B5EF4-FFF2-40B4-BE49-F238E27FC236}">
                  <a16:creationId xmlns:a16="http://schemas.microsoft.com/office/drawing/2014/main" id="{908A0C30-7B6B-4E27-85F4-E06E09B06F32}"/>
                </a:ext>
              </a:extLst>
            </p:cNvPr>
            <p:cNvSpPr txBox="1"/>
            <p:nvPr/>
          </p:nvSpPr>
          <p:spPr>
            <a:xfrm>
              <a:off x="6848832" y="425215"/>
              <a:ext cx="1164314" cy="274844"/>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2" name="Audio 1">
            <a:hlinkClick r:id="" action="ppaction://media"/>
            <a:extLst>
              <a:ext uri="{FF2B5EF4-FFF2-40B4-BE49-F238E27FC236}">
                <a16:creationId xmlns:a16="http://schemas.microsoft.com/office/drawing/2014/main" id="{F831E2F0-8B6C-43B2-AA00-8F1F0518E0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pic>
        <p:nvPicPr>
          <p:cNvPr id="12" name="Picture 11">
            <a:extLst>
              <a:ext uri="{FF2B5EF4-FFF2-40B4-BE49-F238E27FC236}">
                <a16:creationId xmlns:a16="http://schemas.microsoft.com/office/drawing/2014/main" id="{A8CB8D01-E180-E75C-9E04-6989C94E1F78}"/>
              </a:ext>
            </a:extLst>
          </p:cNvPr>
          <p:cNvPicPr>
            <a:picLocks noChangeAspect="1"/>
          </p:cNvPicPr>
          <p:nvPr/>
        </p:nvPicPr>
        <p:blipFill>
          <a:blip r:embed="rId10"/>
          <a:stretch>
            <a:fillRect/>
          </a:stretch>
        </p:blipFill>
        <p:spPr>
          <a:xfrm>
            <a:off x="0" y="2996873"/>
            <a:ext cx="9144000" cy="4306700"/>
          </a:xfrm>
          <a:prstGeom prst="rect">
            <a:avLst/>
          </a:prstGeom>
        </p:spPr>
      </p:pic>
    </p:spTree>
    <p:extLst>
      <p:ext uri="{BB962C8B-B14F-4D97-AF65-F5344CB8AC3E}">
        <p14:creationId xmlns:p14="http://schemas.microsoft.com/office/powerpoint/2010/main" val="1030257744"/>
      </p:ext>
    </p:extLst>
  </p:cSld>
  <p:clrMapOvr>
    <a:masterClrMapping/>
  </p:clrMapOvr>
  <mc:AlternateContent xmlns:mc="http://schemas.openxmlformats.org/markup-compatibility/2006" xmlns:p14="http://schemas.microsoft.com/office/powerpoint/2010/main">
    <mc:Choice Requires="p14">
      <p:transition spd="med" p14:dur="700" advTm="38451">
        <p:fade/>
      </p:transition>
    </mc:Choice>
    <mc:Fallback xmlns="">
      <p:transition spd="med" advTm="38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C066A8-A537-4EC9-BFEF-4AE90481D309}"/>
              </a:ext>
            </a:extLst>
          </p:cNvPr>
          <p:cNvGrpSpPr/>
          <p:nvPr/>
        </p:nvGrpSpPr>
        <p:grpSpPr>
          <a:xfrm>
            <a:off x="-75742" y="0"/>
            <a:ext cx="9295484" cy="7923846"/>
            <a:chOff x="-75742" y="0"/>
            <a:chExt cx="9295484" cy="7923846"/>
          </a:xfrm>
        </p:grpSpPr>
        <p:pic>
          <p:nvPicPr>
            <p:cNvPr id="7" name="Picture 6">
              <a:extLst>
                <a:ext uri="{FF2B5EF4-FFF2-40B4-BE49-F238E27FC236}">
                  <a16:creationId xmlns:a16="http://schemas.microsoft.com/office/drawing/2014/main" id="{F781E291-A7FC-4163-B1AE-D13FFD1E1E9C}"/>
                </a:ext>
              </a:extLst>
            </p:cNvPr>
            <p:cNvPicPr>
              <a:picLocks noChangeAspect="1"/>
            </p:cNvPicPr>
            <p:nvPr/>
          </p:nvPicPr>
          <p:blipFill>
            <a:blip r:embed="rId5"/>
            <a:stretch>
              <a:fillRect/>
            </a:stretch>
          </p:blipFill>
          <p:spPr>
            <a:xfrm>
              <a:off x="-75742" y="0"/>
              <a:ext cx="9295484" cy="7923846"/>
            </a:xfrm>
            <a:prstGeom prst="rect">
              <a:avLst/>
            </a:prstGeom>
          </p:spPr>
        </p:pic>
        <p:sp>
          <p:nvSpPr>
            <p:cNvPr id="4" name="TextBox 3">
              <a:extLst>
                <a:ext uri="{FF2B5EF4-FFF2-40B4-BE49-F238E27FC236}">
                  <a16:creationId xmlns:a16="http://schemas.microsoft.com/office/drawing/2014/main" id="{2535ACCD-A539-40EF-91F4-E533E735301E}"/>
                </a:ext>
              </a:extLst>
            </p:cNvPr>
            <p:cNvSpPr txBox="1"/>
            <p:nvPr/>
          </p:nvSpPr>
          <p:spPr>
            <a:xfrm>
              <a:off x="228106" y="5127742"/>
              <a:ext cx="8687788" cy="1384995"/>
            </a:xfrm>
            <a:prstGeom prst="rect">
              <a:avLst/>
            </a:prstGeom>
            <a:solidFill>
              <a:schemeClr val="bg1"/>
            </a:solidFill>
            <a:ln>
              <a:solidFill>
                <a:schemeClr val="bg1"/>
              </a:solidFill>
            </a:ln>
            <a:effectLst>
              <a:softEdge rad="76200"/>
            </a:effectLst>
          </p:spPr>
          <p:txBody>
            <a:bodyPr wrap="square" rtlCol="0">
              <a:spAutoFit/>
            </a:bodyPr>
            <a:lstStyle/>
            <a:p>
              <a:endParaRPr lang="en-US" sz="1100" dirty="0"/>
            </a:p>
            <a:p>
              <a:r>
                <a:rPr lang="en-US" sz="1100" dirty="0"/>
                <a:t>123456789            		</a:t>
              </a:r>
              <a:r>
                <a:rPr lang="en-US" sz="1100"/>
                <a:t>	B. </a:t>
              </a:r>
              <a:r>
                <a:rPr lang="en-US" sz="1100" dirty="0"/>
                <a:t>Sample (Renewal)							                  2020</a:t>
              </a:r>
            </a:p>
            <a:p>
              <a:endParaRPr lang="en-US" sz="1100" dirty="0"/>
            </a:p>
            <a:p>
              <a:r>
                <a:rPr lang="en-US" sz="1100" dirty="0"/>
                <a:t>123456789        			New Member Name                                     			                  2021</a:t>
              </a:r>
            </a:p>
            <a:p>
              <a:endParaRPr lang="en-US" sz="1100" dirty="0"/>
            </a:p>
            <a:p>
              <a:r>
                <a:rPr lang="en-US" sz="1100" dirty="0"/>
                <a:t>123456789       			Transfer Member Name							       2021</a:t>
              </a:r>
            </a:p>
            <a:p>
              <a:endParaRPr lang="en-US" dirty="0"/>
            </a:p>
          </p:txBody>
        </p:sp>
        <p:pic>
          <p:nvPicPr>
            <p:cNvPr id="3" name="Picture 2">
              <a:extLst>
                <a:ext uri="{FF2B5EF4-FFF2-40B4-BE49-F238E27FC236}">
                  <a16:creationId xmlns:a16="http://schemas.microsoft.com/office/drawing/2014/main" id="{B56ECAA3-4F7F-4C36-B3C5-50BEDC7BF733}"/>
                </a:ext>
              </a:extLst>
            </p:cNvPr>
            <p:cNvPicPr>
              <a:picLocks noChangeAspect="1"/>
            </p:cNvPicPr>
            <p:nvPr/>
          </p:nvPicPr>
          <p:blipFill>
            <a:blip r:embed="rId6"/>
            <a:stretch>
              <a:fillRect/>
            </a:stretch>
          </p:blipFill>
          <p:spPr>
            <a:xfrm>
              <a:off x="3786187" y="130058"/>
              <a:ext cx="1571625" cy="1524000"/>
            </a:xfrm>
            <a:prstGeom prst="rect">
              <a:avLst/>
            </a:prstGeom>
          </p:spPr>
        </p:pic>
      </p:grpSp>
      <p:sp>
        <p:nvSpPr>
          <p:cNvPr id="6" name="TextBox 5">
            <a:extLst>
              <a:ext uri="{FF2B5EF4-FFF2-40B4-BE49-F238E27FC236}">
                <a16:creationId xmlns:a16="http://schemas.microsoft.com/office/drawing/2014/main" id="{7228F3F7-C24D-40B1-95E8-BD2B02015645}"/>
              </a:ext>
            </a:extLst>
          </p:cNvPr>
          <p:cNvSpPr txBox="1"/>
          <p:nvPr/>
        </p:nvSpPr>
        <p:spPr>
          <a:xfrm>
            <a:off x="7440859" y="5287152"/>
            <a:ext cx="575407" cy="1015663"/>
          </a:xfrm>
          <a:prstGeom prst="rect">
            <a:avLst/>
          </a:prstGeom>
          <a:solidFill>
            <a:schemeClr val="bg1"/>
          </a:solidFill>
        </p:spPr>
        <p:txBody>
          <a:bodyPr wrap="square" rtlCol="0">
            <a:spAutoFit/>
          </a:bodyPr>
          <a:lstStyle/>
          <a:p>
            <a:r>
              <a:rPr lang="en-US" sz="1000" dirty="0"/>
              <a:t>2023</a:t>
            </a:r>
          </a:p>
          <a:p>
            <a:endParaRPr lang="en-US" sz="1000" dirty="0"/>
          </a:p>
          <a:p>
            <a:r>
              <a:rPr lang="en-US" sz="1000" dirty="0"/>
              <a:t>2023</a:t>
            </a:r>
          </a:p>
          <a:p>
            <a:endParaRPr lang="en-US" sz="1000" dirty="0"/>
          </a:p>
          <a:p>
            <a:r>
              <a:rPr lang="en-US" sz="1000" dirty="0"/>
              <a:t>2023</a:t>
            </a:r>
          </a:p>
          <a:p>
            <a:endParaRPr lang="en-US" sz="1000" dirty="0"/>
          </a:p>
        </p:txBody>
      </p:sp>
      <p:sp>
        <p:nvSpPr>
          <p:cNvPr id="8" name="TextBox 7">
            <a:extLst>
              <a:ext uri="{FF2B5EF4-FFF2-40B4-BE49-F238E27FC236}">
                <a16:creationId xmlns:a16="http://schemas.microsoft.com/office/drawing/2014/main" id="{4A29C859-ECFF-4FB5-8E2B-E9035383AA84}"/>
              </a:ext>
            </a:extLst>
          </p:cNvPr>
          <p:cNvSpPr txBox="1"/>
          <p:nvPr/>
        </p:nvSpPr>
        <p:spPr>
          <a:xfrm>
            <a:off x="4900859" y="3305889"/>
            <a:ext cx="1347541" cy="246221"/>
          </a:xfrm>
          <a:prstGeom prst="rect">
            <a:avLst/>
          </a:prstGeom>
          <a:solidFill>
            <a:schemeClr val="bg1"/>
          </a:solidFill>
        </p:spPr>
        <p:txBody>
          <a:bodyPr wrap="square" rtlCol="0">
            <a:spAutoFit/>
          </a:bodyPr>
          <a:lstStyle/>
          <a:p>
            <a:r>
              <a:rPr lang="en-US" sz="1000" dirty="0"/>
              <a:t>07/01/2021</a:t>
            </a:r>
          </a:p>
        </p:txBody>
      </p:sp>
      <p:sp>
        <p:nvSpPr>
          <p:cNvPr id="2" name="TextBox 1">
            <a:extLst>
              <a:ext uri="{FF2B5EF4-FFF2-40B4-BE49-F238E27FC236}">
                <a16:creationId xmlns:a16="http://schemas.microsoft.com/office/drawing/2014/main" id="{5041BDCA-FF8F-4E1B-A787-0D47470A32D9}"/>
              </a:ext>
            </a:extLst>
          </p:cNvPr>
          <p:cNvSpPr txBox="1"/>
          <p:nvPr/>
        </p:nvSpPr>
        <p:spPr>
          <a:xfrm>
            <a:off x="3355366" y="1784116"/>
            <a:ext cx="2791434" cy="369332"/>
          </a:xfrm>
          <a:prstGeom prst="rect">
            <a:avLst/>
          </a:prstGeom>
          <a:solidFill>
            <a:schemeClr val="bg1"/>
          </a:solidFill>
        </p:spPr>
        <p:txBody>
          <a:bodyPr wrap="square" rtlCol="0">
            <a:spAutoFit/>
          </a:bodyPr>
          <a:lstStyle/>
          <a:p>
            <a:r>
              <a:rPr lang="en-US" dirty="0"/>
              <a:t>IN Post 0391 Legal Name</a:t>
            </a:r>
          </a:p>
        </p:txBody>
      </p:sp>
      <p:sp>
        <p:nvSpPr>
          <p:cNvPr id="10" name="TextBox 9">
            <a:extLst>
              <a:ext uri="{FF2B5EF4-FFF2-40B4-BE49-F238E27FC236}">
                <a16:creationId xmlns:a16="http://schemas.microsoft.com/office/drawing/2014/main" id="{A9D7F79E-17C0-4858-927A-E73D4084C8F3}"/>
              </a:ext>
            </a:extLst>
          </p:cNvPr>
          <p:cNvSpPr txBox="1"/>
          <p:nvPr/>
        </p:nvSpPr>
        <p:spPr>
          <a:xfrm>
            <a:off x="3355366" y="2401226"/>
            <a:ext cx="2791433" cy="1384995"/>
          </a:xfrm>
          <a:prstGeom prst="rect">
            <a:avLst/>
          </a:prstGeom>
          <a:solidFill>
            <a:schemeClr val="bg1"/>
          </a:solidFill>
        </p:spPr>
        <p:txBody>
          <a:bodyPr wrap="square" rtlCol="0">
            <a:spAutoFit/>
          </a:bodyPr>
          <a:lstStyle/>
          <a:p>
            <a:pPr algn="ctr"/>
            <a:r>
              <a:rPr lang="en-US" sz="1400" dirty="0"/>
              <a:t># Cards: 3</a:t>
            </a:r>
          </a:p>
          <a:p>
            <a:pPr algn="ctr"/>
            <a:r>
              <a:rPr lang="en-US" sz="1400" dirty="0"/>
              <a:t>Total Amount: $82.50</a:t>
            </a:r>
          </a:p>
          <a:p>
            <a:pPr algn="ctr"/>
            <a:r>
              <a:rPr lang="en-US" sz="1400" dirty="0"/>
              <a:t>Status:  Marked For Posting</a:t>
            </a:r>
          </a:p>
          <a:p>
            <a:pPr algn="ctr"/>
            <a:r>
              <a:rPr lang="en-US" sz="1400" dirty="0"/>
              <a:t>Charge per member: $27.50</a:t>
            </a:r>
          </a:p>
          <a:p>
            <a:pPr algn="ctr"/>
            <a:r>
              <a:rPr lang="en-US" sz="1400" dirty="0"/>
              <a:t>Date Submitted:  11/01/2022</a:t>
            </a:r>
          </a:p>
          <a:p>
            <a:pPr algn="ctr"/>
            <a:r>
              <a:rPr lang="en-US" sz="1400" dirty="0"/>
              <a:t>Invoice #: 2110036001</a:t>
            </a:r>
          </a:p>
        </p:txBody>
      </p:sp>
      <p:pic>
        <p:nvPicPr>
          <p:cNvPr id="9" name="Audio 8">
            <a:hlinkClick r:id="" action="ppaction://media"/>
            <a:extLst>
              <a:ext uri="{FF2B5EF4-FFF2-40B4-BE49-F238E27FC236}">
                <a16:creationId xmlns:a16="http://schemas.microsoft.com/office/drawing/2014/main" id="{E4D637DC-7315-40C0-A042-7F02ADB18F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3139233"/>
      </p:ext>
    </p:extLst>
  </p:cSld>
  <p:clrMapOvr>
    <a:masterClrMapping/>
  </p:clrMapOvr>
  <mc:AlternateContent xmlns:mc="http://schemas.openxmlformats.org/markup-compatibility/2006" xmlns:p14="http://schemas.microsoft.com/office/powerpoint/2010/main">
    <mc:Choice Requires="p14">
      <p:transition spd="med" p14:dur="700" advTm="10031">
        <p:fade/>
      </p:transition>
    </mc:Choice>
    <mc:Fallback xmlns="">
      <p:transition spd="med" advTm="10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CFA62-B620-4A80-985B-EDC9AD0D8ECB}"/>
              </a:ext>
            </a:extLst>
          </p:cNvPr>
          <p:cNvSpPr/>
          <p:nvPr/>
        </p:nvSpPr>
        <p:spPr>
          <a:xfrm>
            <a:off x="-19050" y="-19050"/>
            <a:ext cx="9144000" cy="72761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B176495-C413-4D5B-89D5-06FC5E987C8C}"/>
              </a:ext>
            </a:extLst>
          </p:cNvPr>
          <p:cNvSpPr>
            <a:spLocks noGrp="1"/>
          </p:cNvSpPr>
          <p:nvPr>
            <p:ph type="title"/>
          </p:nvPr>
        </p:nvSpPr>
        <p:spPr>
          <a:xfrm>
            <a:off x="26157" y="237331"/>
            <a:ext cx="9164711" cy="1162050"/>
          </a:xfrm>
        </p:spPr>
        <p:txBody>
          <a:bodyPr/>
          <a:lstStyle/>
          <a:p>
            <a:pPr algn="ctr"/>
            <a:r>
              <a:rPr lang="en-US" dirty="0"/>
              <a:t>Update payment information</a:t>
            </a:r>
            <a:endParaRPr lang="en-US" sz="1800" dirty="0">
              <a:solidFill>
                <a:srgbClr val="FF0000"/>
              </a:solidFill>
            </a:endParaRPr>
          </a:p>
        </p:txBody>
      </p:sp>
      <p:pic>
        <p:nvPicPr>
          <p:cNvPr id="10" name="Picture 9">
            <a:extLst>
              <a:ext uri="{FF2B5EF4-FFF2-40B4-BE49-F238E27FC236}">
                <a16:creationId xmlns:a16="http://schemas.microsoft.com/office/drawing/2014/main" id="{5F2F264D-40E2-469A-A00E-BF9A2A9C3B89}"/>
              </a:ext>
            </a:extLst>
          </p:cNvPr>
          <p:cNvPicPr>
            <a:picLocks noChangeAspect="1"/>
          </p:cNvPicPr>
          <p:nvPr/>
        </p:nvPicPr>
        <p:blipFill>
          <a:blip r:embed="rId6"/>
          <a:stretch>
            <a:fillRect/>
          </a:stretch>
        </p:blipFill>
        <p:spPr>
          <a:xfrm>
            <a:off x="273428" y="1399381"/>
            <a:ext cx="8597143" cy="3776122"/>
          </a:xfrm>
          <a:prstGeom prst="rect">
            <a:avLst/>
          </a:prstGeom>
        </p:spPr>
      </p:pic>
      <p:sp>
        <p:nvSpPr>
          <p:cNvPr id="8" name="Oval 7">
            <a:extLst>
              <a:ext uri="{FF2B5EF4-FFF2-40B4-BE49-F238E27FC236}">
                <a16:creationId xmlns:a16="http://schemas.microsoft.com/office/drawing/2014/main" id="{F9F8D2D8-14FC-49AF-A319-FC1659A0B231}"/>
              </a:ext>
            </a:extLst>
          </p:cNvPr>
          <p:cNvSpPr/>
          <p:nvPr/>
        </p:nvSpPr>
        <p:spPr>
          <a:xfrm>
            <a:off x="622121" y="4180751"/>
            <a:ext cx="1415845" cy="2949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AA7C6C4-8FFB-45E2-AA71-E6D13149DABD}"/>
              </a:ext>
            </a:extLst>
          </p:cNvPr>
          <p:cNvSpPr txBox="1"/>
          <p:nvPr/>
        </p:nvSpPr>
        <p:spPr>
          <a:xfrm>
            <a:off x="1560185" y="2266388"/>
            <a:ext cx="609804" cy="215444"/>
          </a:xfrm>
          <a:prstGeom prst="rect">
            <a:avLst/>
          </a:prstGeom>
          <a:solidFill>
            <a:schemeClr val="bg1"/>
          </a:solidFill>
        </p:spPr>
        <p:txBody>
          <a:bodyPr wrap="square" rtlCol="0">
            <a:spAutoFit/>
          </a:bodyPr>
          <a:lstStyle/>
          <a:p>
            <a:r>
              <a:rPr lang="en-US" sz="800" dirty="0">
                <a:solidFill>
                  <a:schemeClr val="bg1">
                    <a:lumMod val="50000"/>
                  </a:schemeClr>
                </a:solidFill>
              </a:rPr>
              <a:t>$82.50</a:t>
            </a:r>
          </a:p>
        </p:txBody>
      </p:sp>
      <p:pic>
        <p:nvPicPr>
          <p:cNvPr id="2" name="Audio 1">
            <a:hlinkClick r:id="" action="ppaction://media"/>
            <a:extLst>
              <a:ext uri="{FF2B5EF4-FFF2-40B4-BE49-F238E27FC236}">
                <a16:creationId xmlns:a16="http://schemas.microsoft.com/office/drawing/2014/main" id="{513D4905-4740-4A4A-9100-A6CE712975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3" name="TextBox 2">
            <a:extLst>
              <a:ext uri="{FF2B5EF4-FFF2-40B4-BE49-F238E27FC236}">
                <a16:creationId xmlns:a16="http://schemas.microsoft.com/office/drawing/2014/main" id="{F6B0A8B4-7B2E-1E40-A3CD-8E81CDB2C9ED}"/>
              </a:ext>
            </a:extLst>
          </p:cNvPr>
          <p:cNvSpPr txBox="1"/>
          <p:nvPr/>
        </p:nvSpPr>
        <p:spPr>
          <a:xfrm>
            <a:off x="966560" y="3933033"/>
            <a:ext cx="6530866" cy="215444"/>
          </a:xfrm>
          <a:prstGeom prst="rect">
            <a:avLst/>
          </a:prstGeom>
          <a:solidFill>
            <a:schemeClr val="bg1">
              <a:lumMod val="95000"/>
            </a:schemeClr>
          </a:solidFill>
        </p:spPr>
        <p:txBody>
          <a:bodyPr wrap="square" rtlCol="0">
            <a:spAutoFit/>
          </a:bodyPr>
          <a:lstStyle/>
          <a:p>
            <a:r>
              <a:rPr lang="en-US" sz="800" dirty="0">
                <a:solidFill>
                  <a:schemeClr val="bg1">
                    <a:lumMod val="50000"/>
                  </a:schemeClr>
                </a:solidFill>
              </a:rPr>
              <a:t>By Clicking the Submit button below, I authorize the American Legion to make a one-time charge on 11/1/2022 in the amount of $82.50</a:t>
            </a:r>
          </a:p>
        </p:txBody>
      </p:sp>
    </p:spTree>
    <p:custDataLst>
      <p:tags r:id="rId1"/>
    </p:custDataLst>
    <p:extLst>
      <p:ext uri="{BB962C8B-B14F-4D97-AF65-F5344CB8AC3E}">
        <p14:creationId xmlns:p14="http://schemas.microsoft.com/office/powerpoint/2010/main" val="4187678461"/>
      </p:ext>
    </p:extLst>
  </p:cSld>
  <p:clrMapOvr>
    <a:masterClrMapping/>
  </p:clrMapOvr>
  <mc:AlternateContent xmlns:mc="http://schemas.openxmlformats.org/markup-compatibility/2006" xmlns:p14="http://schemas.microsoft.com/office/powerpoint/2010/main">
    <mc:Choice Requires="p14">
      <p:transition spd="med" p14:dur="700" advTm="13769">
        <p:fade/>
      </p:transition>
    </mc:Choice>
    <mc:Fallback xmlns="">
      <p:transition spd="med" advTm="13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CFA62-B620-4A80-985B-EDC9AD0D8ECB}"/>
              </a:ext>
            </a:extLst>
          </p:cNvPr>
          <p:cNvSpPr/>
          <p:nvPr/>
        </p:nvSpPr>
        <p:spPr>
          <a:xfrm>
            <a:off x="-19050" y="-19050"/>
            <a:ext cx="9144000" cy="72761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B176495-C413-4D5B-89D5-06FC5E987C8C}"/>
              </a:ext>
            </a:extLst>
          </p:cNvPr>
          <p:cNvSpPr>
            <a:spLocks noGrp="1"/>
          </p:cNvSpPr>
          <p:nvPr>
            <p:ph type="title"/>
          </p:nvPr>
        </p:nvSpPr>
        <p:spPr>
          <a:xfrm>
            <a:off x="26157" y="237331"/>
            <a:ext cx="9164711" cy="1162050"/>
          </a:xfrm>
        </p:spPr>
        <p:txBody>
          <a:bodyPr/>
          <a:lstStyle/>
          <a:p>
            <a:pPr algn="ctr"/>
            <a:r>
              <a:rPr lang="en-US" dirty="0"/>
              <a:t>Update payment information</a:t>
            </a:r>
            <a:endParaRPr lang="en-US" sz="1800" dirty="0">
              <a:solidFill>
                <a:srgbClr val="FF0000"/>
              </a:solidFill>
            </a:endParaRPr>
          </a:p>
        </p:txBody>
      </p:sp>
      <p:pic>
        <p:nvPicPr>
          <p:cNvPr id="5" name="Picture 4">
            <a:extLst>
              <a:ext uri="{FF2B5EF4-FFF2-40B4-BE49-F238E27FC236}">
                <a16:creationId xmlns:a16="http://schemas.microsoft.com/office/drawing/2014/main" id="{BDA7037F-82A1-4EED-9C8B-DCBF04EF8A39}"/>
              </a:ext>
            </a:extLst>
          </p:cNvPr>
          <p:cNvPicPr>
            <a:picLocks noChangeAspect="1"/>
          </p:cNvPicPr>
          <p:nvPr/>
        </p:nvPicPr>
        <p:blipFill>
          <a:blip r:embed="rId6"/>
          <a:stretch>
            <a:fillRect/>
          </a:stretch>
        </p:blipFill>
        <p:spPr>
          <a:xfrm>
            <a:off x="914221" y="1474614"/>
            <a:ext cx="7315558" cy="4743624"/>
          </a:xfrm>
          <a:prstGeom prst="rect">
            <a:avLst/>
          </a:prstGeom>
        </p:spPr>
      </p:pic>
      <p:sp>
        <p:nvSpPr>
          <p:cNvPr id="8" name="Oval 7">
            <a:extLst>
              <a:ext uri="{FF2B5EF4-FFF2-40B4-BE49-F238E27FC236}">
                <a16:creationId xmlns:a16="http://schemas.microsoft.com/office/drawing/2014/main" id="{F9F8D2D8-14FC-49AF-A319-FC1659A0B231}"/>
              </a:ext>
            </a:extLst>
          </p:cNvPr>
          <p:cNvSpPr/>
          <p:nvPr/>
        </p:nvSpPr>
        <p:spPr>
          <a:xfrm>
            <a:off x="914221" y="2676992"/>
            <a:ext cx="1415845" cy="2949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D2B85F0-C8AE-420A-86B0-86FD3B3DDF28}"/>
              </a:ext>
            </a:extLst>
          </p:cNvPr>
          <p:cNvSpPr txBox="1"/>
          <p:nvPr/>
        </p:nvSpPr>
        <p:spPr>
          <a:xfrm>
            <a:off x="1819493" y="1777770"/>
            <a:ext cx="609804" cy="215444"/>
          </a:xfrm>
          <a:prstGeom prst="rect">
            <a:avLst/>
          </a:prstGeom>
          <a:solidFill>
            <a:schemeClr val="bg1"/>
          </a:solidFill>
        </p:spPr>
        <p:txBody>
          <a:bodyPr wrap="square" rtlCol="0">
            <a:spAutoFit/>
          </a:bodyPr>
          <a:lstStyle/>
          <a:p>
            <a:r>
              <a:rPr lang="en-US" sz="800" dirty="0">
                <a:solidFill>
                  <a:schemeClr val="bg1">
                    <a:lumMod val="50000"/>
                  </a:schemeClr>
                </a:solidFill>
              </a:rPr>
              <a:t>$82.50</a:t>
            </a:r>
          </a:p>
        </p:txBody>
      </p:sp>
      <p:pic>
        <p:nvPicPr>
          <p:cNvPr id="3" name="Audio 2">
            <a:hlinkClick r:id="" action="ppaction://media"/>
            <a:extLst>
              <a:ext uri="{FF2B5EF4-FFF2-40B4-BE49-F238E27FC236}">
                <a16:creationId xmlns:a16="http://schemas.microsoft.com/office/drawing/2014/main" id="{4BEEC82D-9C25-4763-890F-1A65B77283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2" name="TextBox 1">
            <a:extLst>
              <a:ext uri="{FF2B5EF4-FFF2-40B4-BE49-F238E27FC236}">
                <a16:creationId xmlns:a16="http://schemas.microsoft.com/office/drawing/2014/main" id="{165BA2F4-47A9-2B5A-D805-EB28CB02BFD9}"/>
              </a:ext>
            </a:extLst>
          </p:cNvPr>
          <p:cNvSpPr txBox="1"/>
          <p:nvPr/>
        </p:nvSpPr>
        <p:spPr>
          <a:xfrm>
            <a:off x="1364593" y="5044832"/>
            <a:ext cx="4864084" cy="338554"/>
          </a:xfrm>
          <a:prstGeom prst="rect">
            <a:avLst/>
          </a:prstGeom>
          <a:solidFill>
            <a:schemeClr val="bg1">
              <a:lumMod val="95000"/>
            </a:schemeClr>
          </a:solidFill>
        </p:spPr>
        <p:txBody>
          <a:bodyPr wrap="square" rtlCol="0">
            <a:spAutoFit/>
          </a:bodyPr>
          <a:lstStyle/>
          <a:p>
            <a:r>
              <a:rPr lang="en-US" sz="800" dirty="0">
                <a:solidFill>
                  <a:schemeClr val="bg1">
                    <a:lumMod val="50000"/>
                  </a:schemeClr>
                </a:solidFill>
              </a:rPr>
              <a:t>By Clicking the Submit button below, I authorize the American Legion to make a one-time charge on 11/1/2022 in the amount of $82.50</a:t>
            </a:r>
          </a:p>
        </p:txBody>
      </p:sp>
    </p:spTree>
    <p:custDataLst>
      <p:tags r:id="rId1"/>
    </p:custDataLst>
    <p:extLst>
      <p:ext uri="{BB962C8B-B14F-4D97-AF65-F5344CB8AC3E}">
        <p14:creationId xmlns:p14="http://schemas.microsoft.com/office/powerpoint/2010/main" val="4137339138"/>
      </p:ext>
    </p:extLst>
  </p:cSld>
  <p:clrMapOvr>
    <a:masterClrMapping/>
  </p:clrMapOvr>
  <mc:AlternateContent xmlns:mc="http://schemas.openxmlformats.org/markup-compatibility/2006" xmlns:p14="http://schemas.microsoft.com/office/powerpoint/2010/main">
    <mc:Choice Requires="p14">
      <p:transition spd="med" p14:dur="700" advTm="8823">
        <p:fade/>
      </p:transition>
    </mc:Choice>
    <mc:Fallback xmlns="">
      <p:transition spd="med" advTm="8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5"/>
          <a:stretch>
            <a:fillRect/>
          </a:stretch>
        </p:blipFill>
        <p:spPr>
          <a:xfrm>
            <a:off x="749078" y="194649"/>
            <a:ext cx="7791850" cy="5747045"/>
          </a:xfrm>
          <a:prstGeom prst="rect">
            <a:avLst/>
          </a:prstGeom>
        </p:spPr>
      </p:pic>
      <p:pic>
        <p:nvPicPr>
          <p:cNvPr id="4" name="Picture 3">
            <a:extLst>
              <a:ext uri="{FF2B5EF4-FFF2-40B4-BE49-F238E27FC236}">
                <a16:creationId xmlns:a16="http://schemas.microsoft.com/office/drawing/2014/main" id="{975866B1-62EC-49B9-A8AB-DB21684574A4}"/>
              </a:ext>
            </a:extLst>
          </p:cNvPr>
          <p:cNvPicPr>
            <a:picLocks noChangeAspect="1"/>
          </p:cNvPicPr>
          <p:nvPr/>
        </p:nvPicPr>
        <p:blipFill>
          <a:blip r:embed="rId6"/>
          <a:stretch>
            <a:fillRect/>
          </a:stretch>
        </p:blipFill>
        <p:spPr>
          <a:xfrm>
            <a:off x="808810" y="1499713"/>
            <a:ext cx="7672387" cy="5163638"/>
          </a:xfrm>
          <a:prstGeom prst="rect">
            <a:avLst/>
          </a:prstGeom>
        </p:spPr>
      </p:pic>
      <p:grpSp>
        <p:nvGrpSpPr>
          <p:cNvPr id="6" name="Group 5">
            <a:extLst>
              <a:ext uri="{FF2B5EF4-FFF2-40B4-BE49-F238E27FC236}">
                <a16:creationId xmlns:a16="http://schemas.microsoft.com/office/drawing/2014/main" id="{6537FE5B-F9C4-44B4-B494-04789B8D511D}"/>
              </a:ext>
            </a:extLst>
          </p:cNvPr>
          <p:cNvGrpSpPr/>
          <p:nvPr/>
        </p:nvGrpSpPr>
        <p:grpSpPr>
          <a:xfrm>
            <a:off x="696169" y="115958"/>
            <a:ext cx="8024750" cy="1386737"/>
            <a:chOff x="709817" y="129606"/>
            <a:chExt cx="8024750" cy="1386737"/>
          </a:xfrm>
        </p:grpSpPr>
        <p:pic>
          <p:nvPicPr>
            <p:cNvPr id="8" name="Picture 7">
              <a:extLst>
                <a:ext uri="{FF2B5EF4-FFF2-40B4-BE49-F238E27FC236}">
                  <a16:creationId xmlns:a16="http://schemas.microsoft.com/office/drawing/2014/main" id="{79CBB4DB-413F-4AEE-A02E-9A8CF3F47F53}"/>
                </a:ext>
              </a:extLst>
            </p:cNvPr>
            <p:cNvPicPr>
              <a:picLocks noChangeAspect="1"/>
            </p:cNvPicPr>
            <p:nvPr/>
          </p:nvPicPr>
          <p:blipFill>
            <a:blip r:embed="rId7"/>
            <a:stretch>
              <a:fillRect/>
            </a:stretch>
          </p:blipFill>
          <p:spPr>
            <a:xfrm>
              <a:off x="709817" y="129606"/>
              <a:ext cx="8024750" cy="1386737"/>
            </a:xfrm>
            <a:prstGeom prst="rect">
              <a:avLst/>
            </a:prstGeom>
          </p:spPr>
        </p:pic>
        <p:sp>
          <p:nvSpPr>
            <p:cNvPr id="11" name="TextBox 10">
              <a:extLst>
                <a:ext uri="{FF2B5EF4-FFF2-40B4-BE49-F238E27FC236}">
                  <a16:creationId xmlns:a16="http://schemas.microsoft.com/office/drawing/2014/main" id="{2497EDD7-A5E2-4978-B425-CA141A7D18EF}"/>
                </a:ext>
              </a:extLst>
            </p:cNvPr>
            <p:cNvSpPr txBox="1"/>
            <p:nvPr/>
          </p:nvSpPr>
          <p:spPr>
            <a:xfrm>
              <a:off x="6848832" y="425215"/>
              <a:ext cx="1164314" cy="274844"/>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2" name="Audio 1">
            <a:hlinkClick r:id="" action="ppaction://media"/>
            <a:extLst>
              <a:ext uri="{FF2B5EF4-FFF2-40B4-BE49-F238E27FC236}">
                <a16:creationId xmlns:a16="http://schemas.microsoft.com/office/drawing/2014/main" id="{33A4A642-D131-4286-B424-7D5F6A852D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pic>
        <p:nvPicPr>
          <p:cNvPr id="5" name="Picture 4">
            <a:extLst>
              <a:ext uri="{FF2B5EF4-FFF2-40B4-BE49-F238E27FC236}">
                <a16:creationId xmlns:a16="http://schemas.microsoft.com/office/drawing/2014/main" id="{F14F3FFF-1521-3813-8E4E-2AFEFD287E8D}"/>
              </a:ext>
            </a:extLst>
          </p:cNvPr>
          <p:cNvPicPr>
            <a:picLocks noChangeAspect="1"/>
          </p:cNvPicPr>
          <p:nvPr/>
        </p:nvPicPr>
        <p:blipFill>
          <a:blip r:embed="rId9"/>
          <a:stretch>
            <a:fillRect/>
          </a:stretch>
        </p:blipFill>
        <p:spPr>
          <a:xfrm>
            <a:off x="696169" y="1618653"/>
            <a:ext cx="1897249" cy="4967344"/>
          </a:xfrm>
          <a:prstGeom prst="rect">
            <a:avLst/>
          </a:prstGeom>
        </p:spPr>
      </p:pic>
      <p:sp>
        <p:nvSpPr>
          <p:cNvPr id="10" name="Rectangle: Rounded Corners 9">
            <a:extLst>
              <a:ext uri="{FF2B5EF4-FFF2-40B4-BE49-F238E27FC236}">
                <a16:creationId xmlns:a16="http://schemas.microsoft.com/office/drawing/2014/main" id="{0EC2D44B-4F7C-4BE4-A85D-D88D60668F95}"/>
              </a:ext>
            </a:extLst>
          </p:cNvPr>
          <p:cNvSpPr/>
          <p:nvPr/>
        </p:nvSpPr>
        <p:spPr>
          <a:xfrm>
            <a:off x="916156" y="2680124"/>
            <a:ext cx="1125855" cy="25527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2476430"/>
      </p:ext>
    </p:extLst>
  </p:cSld>
  <p:clrMapOvr>
    <a:masterClrMapping/>
  </p:clrMapOvr>
  <mc:AlternateContent xmlns:mc="http://schemas.openxmlformats.org/markup-compatibility/2006" xmlns:p14="http://schemas.microsoft.com/office/powerpoint/2010/main">
    <mc:Choice Requires="p14">
      <p:transition spd="med" p14:dur="700" advTm="7291">
        <p:fade/>
      </p:transition>
    </mc:Choice>
    <mc:Fallback xmlns="">
      <p:transition spd="med" advTm="72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BB1-ABCC-430B-9D64-5D71CC93A89D}"/>
              </a:ext>
            </a:extLst>
          </p:cNvPr>
          <p:cNvSpPr>
            <a:spLocks noGrp="1"/>
          </p:cNvSpPr>
          <p:nvPr>
            <p:ph type="title"/>
          </p:nvPr>
        </p:nvSpPr>
        <p:spPr>
          <a:xfrm>
            <a:off x="457200" y="1076420"/>
            <a:ext cx="8229600" cy="745306"/>
          </a:xfrm>
        </p:spPr>
        <p:txBody>
          <a:bodyPr/>
          <a:lstStyle/>
          <a:p>
            <a:r>
              <a:rPr lang="en-US" dirty="0"/>
              <a:t>Transmittal History</a:t>
            </a:r>
          </a:p>
        </p:txBody>
      </p:sp>
      <p:sp>
        <p:nvSpPr>
          <p:cNvPr id="4" name="TextBox 3">
            <a:extLst>
              <a:ext uri="{FF2B5EF4-FFF2-40B4-BE49-F238E27FC236}">
                <a16:creationId xmlns:a16="http://schemas.microsoft.com/office/drawing/2014/main" id="{A13C27B9-41AC-4617-9A78-7FD5D9CC7DD5}"/>
              </a:ext>
            </a:extLst>
          </p:cNvPr>
          <p:cNvSpPr txBox="1"/>
          <p:nvPr/>
        </p:nvSpPr>
        <p:spPr>
          <a:xfrm>
            <a:off x="296221" y="4851609"/>
            <a:ext cx="8229600" cy="369332"/>
          </a:xfrm>
          <a:prstGeom prst="rect">
            <a:avLst/>
          </a:prstGeom>
          <a:noFill/>
        </p:spPr>
        <p:txBody>
          <a:bodyPr wrap="square" rtlCol="0">
            <a:spAutoFit/>
          </a:bodyPr>
          <a:lstStyle/>
          <a:p>
            <a:r>
              <a:rPr lang="en-US" dirty="0"/>
              <a:t>Online transmittal history prior to April 1, 2021 will be available for review.  </a:t>
            </a:r>
          </a:p>
        </p:txBody>
      </p:sp>
      <p:sp>
        <p:nvSpPr>
          <p:cNvPr id="5" name="TextBox 4">
            <a:extLst>
              <a:ext uri="{FF2B5EF4-FFF2-40B4-BE49-F238E27FC236}">
                <a16:creationId xmlns:a16="http://schemas.microsoft.com/office/drawing/2014/main" id="{AC6DDE7A-4BF5-4FC9-BF31-E0140CD82B85}"/>
              </a:ext>
            </a:extLst>
          </p:cNvPr>
          <p:cNvSpPr txBox="1"/>
          <p:nvPr/>
        </p:nvSpPr>
        <p:spPr>
          <a:xfrm>
            <a:off x="1387845" y="3909927"/>
            <a:ext cx="575407" cy="215444"/>
          </a:xfrm>
          <a:prstGeom prst="rect">
            <a:avLst/>
          </a:prstGeom>
          <a:solidFill>
            <a:schemeClr val="bg1"/>
          </a:solidFill>
        </p:spPr>
        <p:txBody>
          <a:bodyPr wrap="square" rtlCol="0">
            <a:spAutoFit/>
          </a:bodyPr>
          <a:lstStyle/>
          <a:p>
            <a:r>
              <a:rPr lang="en-US" sz="800" dirty="0"/>
              <a:t>2022</a:t>
            </a:r>
          </a:p>
        </p:txBody>
      </p:sp>
      <p:sp>
        <p:nvSpPr>
          <p:cNvPr id="6" name="TextBox 5">
            <a:extLst>
              <a:ext uri="{FF2B5EF4-FFF2-40B4-BE49-F238E27FC236}">
                <a16:creationId xmlns:a16="http://schemas.microsoft.com/office/drawing/2014/main" id="{2E9D497F-1A02-4C09-A518-7B177F323530}"/>
              </a:ext>
            </a:extLst>
          </p:cNvPr>
          <p:cNvSpPr txBox="1"/>
          <p:nvPr/>
        </p:nvSpPr>
        <p:spPr>
          <a:xfrm>
            <a:off x="3651801" y="3909927"/>
            <a:ext cx="759220" cy="215444"/>
          </a:xfrm>
          <a:prstGeom prst="rect">
            <a:avLst/>
          </a:prstGeom>
          <a:solidFill>
            <a:schemeClr val="bg1"/>
          </a:solidFill>
        </p:spPr>
        <p:txBody>
          <a:bodyPr wrap="square" rtlCol="0">
            <a:spAutoFit/>
          </a:bodyPr>
          <a:lstStyle/>
          <a:p>
            <a:r>
              <a:rPr lang="en-US" sz="800" dirty="0"/>
              <a:t>2021-07-01</a:t>
            </a:r>
          </a:p>
        </p:txBody>
      </p:sp>
      <p:pic>
        <p:nvPicPr>
          <p:cNvPr id="11" name="Picture 10">
            <a:extLst>
              <a:ext uri="{FF2B5EF4-FFF2-40B4-BE49-F238E27FC236}">
                <a16:creationId xmlns:a16="http://schemas.microsoft.com/office/drawing/2014/main" id="{FAC73E1D-0E59-4DC6-A2AD-6B554A1CD5A9}"/>
              </a:ext>
            </a:extLst>
          </p:cNvPr>
          <p:cNvPicPr>
            <a:picLocks noChangeAspect="1"/>
          </p:cNvPicPr>
          <p:nvPr/>
        </p:nvPicPr>
        <p:blipFill>
          <a:blip r:embed="rId6"/>
          <a:stretch>
            <a:fillRect/>
          </a:stretch>
        </p:blipFill>
        <p:spPr>
          <a:xfrm>
            <a:off x="329937" y="1910003"/>
            <a:ext cx="8521831" cy="2215368"/>
          </a:xfrm>
          <a:prstGeom prst="rect">
            <a:avLst/>
          </a:prstGeom>
        </p:spPr>
      </p:pic>
      <p:pic>
        <p:nvPicPr>
          <p:cNvPr id="17" name="Picture 16">
            <a:extLst>
              <a:ext uri="{FF2B5EF4-FFF2-40B4-BE49-F238E27FC236}">
                <a16:creationId xmlns:a16="http://schemas.microsoft.com/office/drawing/2014/main" id="{B04A3FA0-5F66-47B0-AED3-CD670B2C8B67}"/>
              </a:ext>
            </a:extLst>
          </p:cNvPr>
          <p:cNvPicPr>
            <a:picLocks noChangeAspect="1"/>
          </p:cNvPicPr>
          <p:nvPr/>
        </p:nvPicPr>
        <p:blipFill>
          <a:blip r:embed="rId7"/>
          <a:stretch>
            <a:fillRect/>
          </a:stretch>
        </p:blipFill>
        <p:spPr>
          <a:xfrm>
            <a:off x="19277" y="2404635"/>
            <a:ext cx="9337952" cy="1809013"/>
          </a:xfrm>
          <a:prstGeom prst="rect">
            <a:avLst/>
          </a:prstGeom>
        </p:spPr>
      </p:pic>
      <p:pic>
        <p:nvPicPr>
          <p:cNvPr id="19" name="Picture 18">
            <a:extLst>
              <a:ext uri="{FF2B5EF4-FFF2-40B4-BE49-F238E27FC236}">
                <a16:creationId xmlns:a16="http://schemas.microsoft.com/office/drawing/2014/main" id="{0A0D5B2C-568D-4923-B4E8-405237BED994}"/>
              </a:ext>
            </a:extLst>
          </p:cNvPr>
          <p:cNvPicPr>
            <a:picLocks noChangeAspect="1"/>
          </p:cNvPicPr>
          <p:nvPr/>
        </p:nvPicPr>
        <p:blipFill>
          <a:blip r:embed="rId8"/>
          <a:stretch>
            <a:fillRect/>
          </a:stretch>
        </p:blipFill>
        <p:spPr>
          <a:xfrm>
            <a:off x="2956476" y="2674317"/>
            <a:ext cx="1390650" cy="914400"/>
          </a:xfrm>
          <a:prstGeom prst="rect">
            <a:avLst/>
          </a:prstGeom>
        </p:spPr>
      </p:pic>
      <p:pic>
        <p:nvPicPr>
          <p:cNvPr id="21" name="Picture 20">
            <a:extLst>
              <a:ext uri="{FF2B5EF4-FFF2-40B4-BE49-F238E27FC236}">
                <a16:creationId xmlns:a16="http://schemas.microsoft.com/office/drawing/2014/main" id="{2F92487D-C739-4FDF-9EA4-B9B0FBECBB0B}"/>
              </a:ext>
            </a:extLst>
          </p:cNvPr>
          <p:cNvPicPr>
            <a:picLocks noChangeAspect="1"/>
          </p:cNvPicPr>
          <p:nvPr/>
        </p:nvPicPr>
        <p:blipFill>
          <a:blip r:embed="rId9"/>
          <a:stretch>
            <a:fillRect/>
          </a:stretch>
        </p:blipFill>
        <p:spPr>
          <a:xfrm>
            <a:off x="4347126" y="2580685"/>
            <a:ext cx="2568091" cy="501279"/>
          </a:xfrm>
          <a:prstGeom prst="rect">
            <a:avLst/>
          </a:prstGeom>
        </p:spPr>
      </p:pic>
      <p:sp>
        <p:nvSpPr>
          <p:cNvPr id="10" name="TextBox 9">
            <a:extLst>
              <a:ext uri="{FF2B5EF4-FFF2-40B4-BE49-F238E27FC236}">
                <a16:creationId xmlns:a16="http://schemas.microsoft.com/office/drawing/2014/main" id="{52159C40-9CDA-46BC-A293-7329260A1B66}"/>
              </a:ext>
            </a:extLst>
          </p:cNvPr>
          <p:cNvSpPr txBox="1"/>
          <p:nvPr/>
        </p:nvSpPr>
        <p:spPr>
          <a:xfrm>
            <a:off x="7059413" y="3709872"/>
            <a:ext cx="2228519" cy="200055"/>
          </a:xfrm>
          <a:prstGeom prst="rect">
            <a:avLst/>
          </a:prstGeom>
          <a:solidFill>
            <a:schemeClr val="bg1"/>
          </a:solidFill>
        </p:spPr>
        <p:txBody>
          <a:bodyPr wrap="square" rtlCol="0">
            <a:spAutoFit/>
          </a:bodyPr>
          <a:lstStyle/>
          <a:p>
            <a:r>
              <a:rPr lang="en-US" sz="700" dirty="0">
                <a:solidFill>
                  <a:schemeClr val="tx2"/>
                </a:solidFill>
              </a:rPr>
              <a:t>3                                       $82.50</a:t>
            </a:r>
          </a:p>
        </p:txBody>
      </p:sp>
      <p:pic>
        <p:nvPicPr>
          <p:cNvPr id="9" name="Audio 8">
            <a:hlinkClick r:id="" action="ppaction://media"/>
            <a:extLst>
              <a:ext uri="{FF2B5EF4-FFF2-40B4-BE49-F238E27FC236}">
                <a16:creationId xmlns:a16="http://schemas.microsoft.com/office/drawing/2014/main" id="{52561616-606D-4EE0-83E7-02565350D9A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
        <p:nvSpPr>
          <p:cNvPr id="3" name="TextBox 2">
            <a:extLst>
              <a:ext uri="{FF2B5EF4-FFF2-40B4-BE49-F238E27FC236}">
                <a16:creationId xmlns:a16="http://schemas.microsoft.com/office/drawing/2014/main" id="{4010F60F-21C8-738A-BF01-022D16B66B48}"/>
              </a:ext>
            </a:extLst>
          </p:cNvPr>
          <p:cNvSpPr txBox="1"/>
          <p:nvPr/>
        </p:nvSpPr>
        <p:spPr>
          <a:xfrm>
            <a:off x="19277" y="3728187"/>
            <a:ext cx="9152402" cy="275204"/>
          </a:xfrm>
          <a:prstGeom prst="rect">
            <a:avLst/>
          </a:prstGeom>
          <a:solidFill>
            <a:schemeClr val="bg1"/>
          </a:solidFill>
        </p:spPr>
        <p:txBody>
          <a:bodyPr wrap="square" rtlCol="0">
            <a:spAutoFit/>
          </a:bodyPr>
          <a:lstStyle/>
          <a:p>
            <a:pPr>
              <a:lnSpc>
                <a:spcPct val="150000"/>
              </a:lnSpc>
            </a:pPr>
            <a:r>
              <a:rPr lang="en-US" sz="900" dirty="0">
                <a:solidFill>
                  <a:schemeClr val="tx2">
                    <a:lumMod val="75000"/>
                    <a:lumOff val="25000"/>
                  </a:schemeClr>
                </a:solidFill>
                <a:latin typeface="Times New Roman" panose="02020603050405020304" pitchFamily="18" charset="0"/>
                <a:cs typeface="Times New Roman" panose="02020603050405020304" pitchFamily="18" charset="0"/>
              </a:rPr>
              <a:t>2208300129</a:t>
            </a:r>
            <a:r>
              <a:rPr lang="en-US" sz="900" dirty="0">
                <a:latin typeface="Times New Roman" panose="02020603050405020304" pitchFamily="18" charset="0"/>
                <a:cs typeface="Times New Roman" panose="02020603050405020304" pitchFamily="18" charset="0"/>
              </a:rPr>
              <a:t>                 Multiple                     10/15/2022                    Online                     2022-10-25                   0                       $0.00                                    3                             $82.50</a:t>
            </a:r>
          </a:p>
        </p:txBody>
      </p:sp>
      <p:sp>
        <p:nvSpPr>
          <p:cNvPr id="7" name="TextBox 6">
            <a:extLst>
              <a:ext uri="{FF2B5EF4-FFF2-40B4-BE49-F238E27FC236}">
                <a16:creationId xmlns:a16="http://schemas.microsoft.com/office/drawing/2014/main" id="{0926A0AD-743A-A03C-BB69-6AE81F2BBA26}"/>
              </a:ext>
            </a:extLst>
          </p:cNvPr>
          <p:cNvSpPr txBox="1"/>
          <p:nvPr/>
        </p:nvSpPr>
        <p:spPr>
          <a:xfrm>
            <a:off x="19277" y="3970918"/>
            <a:ext cx="9105446" cy="275204"/>
          </a:xfrm>
          <a:prstGeom prst="rect">
            <a:avLst/>
          </a:prstGeom>
          <a:solidFill>
            <a:schemeClr val="bg1">
              <a:lumMod val="95000"/>
            </a:schemeClr>
          </a:solidFill>
        </p:spPr>
        <p:txBody>
          <a:bodyPr wrap="square" rtlCol="0">
            <a:spAutoFit/>
          </a:bodyPr>
          <a:lstStyle/>
          <a:p>
            <a:pPr>
              <a:lnSpc>
                <a:spcPct val="150000"/>
              </a:lnSpc>
            </a:pPr>
            <a:r>
              <a:rPr lang="en-US" sz="900" dirty="0">
                <a:solidFill>
                  <a:schemeClr val="tx2">
                    <a:lumMod val="75000"/>
                    <a:lumOff val="25000"/>
                  </a:schemeClr>
                </a:solidFill>
                <a:latin typeface="Times New Roman" panose="02020603050405020304" pitchFamily="18" charset="0"/>
                <a:cs typeface="Times New Roman" panose="02020603050405020304" pitchFamily="18" charset="0"/>
              </a:rPr>
              <a:t>2209030391</a:t>
            </a:r>
            <a:r>
              <a:rPr lang="en-US" sz="900" dirty="0">
                <a:latin typeface="Times New Roman" panose="02020603050405020304" pitchFamily="18" charset="0"/>
                <a:cs typeface="Times New Roman" panose="02020603050405020304" pitchFamily="18" charset="0"/>
              </a:rPr>
              <a:t>                 2023                           11/101/2022                  Online                    IN PROCESS                0                       $0.00                                    3                             $82.50</a:t>
            </a:r>
          </a:p>
        </p:txBody>
      </p:sp>
    </p:spTree>
    <p:custDataLst>
      <p:tags r:id="rId1"/>
    </p:custDataLst>
    <p:extLst>
      <p:ext uri="{BB962C8B-B14F-4D97-AF65-F5344CB8AC3E}">
        <p14:creationId xmlns:p14="http://schemas.microsoft.com/office/powerpoint/2010/main" val="2015877448"/>
      </p:ext>
    </p:extLst>
  </p:cSld>
  <p:clrMapOvr>
    <a:masterClrMapping/>
  </p:clrMapOvr>
  <mc:AlternateContent xmlns:mc="http://schemas.openxmlformats.org/markup-compatibility/2006" xmlns:p14="http://schemas.microsoft.com/office/powerpoint/2010/main">
    <mc:Choice Requires="p14">
      <p:transition spd="med" p14:dur="700" advTm="31671">
        <p:fade/>
      </p:transition>
    </mc:Choice>
    <mc:Fallback xmlns="">
      <p:transition spd="med" advTm="31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7DE1B-5E80-4DC0-8844-09C03CF8E705}"/>
              </a:ext>
            </a:extLst>
          </p:cNvPr>
          <p:cNvPicPr>
            <a:picLocks noChangeAspect="1"/>
          </p:cNvPicPr>
          <p:nvPr/>
        </p:nvPicPr>
        <p:blipFill>
          <a:blip r:embed="rId5"/>
          <a:stretch>
            <a:fillRect/>
          </a:stretch>
        </p:blipFill>
        <p:spPr>
          <a:xfrm>
            <a:off x="1291067" y="1264400"/>
            <a:ext cx="6561866" cy="5593600"/>
          </a:xfrm>
          <a:prstGeom prst="rect">
            <a:avLst/>
          </a:prstGeom>
        </p:spPr>
      </p:pic>
      <p:pic>
        <p:nvPicPr>
          <p:cNvPr id="6" name="Picture 5">
            <a:extLst>
              <a:ext uri="{FF2B5EF4-FFF2-40B4-BE49-F238E27FC236}">
                <a16:creationId xmlns:a16="http://schemas.microsoft.com/office/drawing/2014/main" id="{C2BE01A4-93BC-4473-960C-2D134587EF36}"/>
              </a:ext>
            </a:extLst>
          </p:cNvPr>
          <p:cNvPicPr>
            <a:picLocks noChangeAspect="1"/>
          </p:cNvPicPr>
          <p:nvPr/>
        </p:nvPicPr>
        <p:blipFill>
          <a:blip r:embed="rId6"/>
          <a:stretch>
            <a:fillRect/>
          </a:stretch>
        </p:blipFill>
        <p:spPr>
          <a:xfrm>
            <a:off x="3918691" y="1146576"/>
            <a:ext cx="1306617" cy="1267022"/>
          </a:xfrm>
          <a:prstGeom prst="rect">
            <a:avLst/>
          </a:prstGeom>
        </p:spPr>
      </p:pic>
      <p:sp>
        <p:nvSpPr>
          <p:cNvPr id="7" name="TextBox 6">
            <a:extLst>
              <a:ext uri="{FF2B5EF4-FFF2-40B4-BE49-F238E27FC236}">
                <a16:creationId xmlns:a16="http://schemas.microsoft.com/office/drawing/2014/main" id="{6F3AF724-2B6C-4B88-BCD4-7267AC0B2FD5}"/>
              </a:ext>
            </a:extLst>
          </p:cNvPr>
          <p:cNvSpPr txBox="1"/>
          <p:nvPr/>
        </p:nvSpPr>
        <p:spPr>
          <a:xfrm>
            <a:off x="6570233" y="5693650"/>
            <a:ext cx="575407" cy="584775"/>
          </a:xfrm>
          <a:prstGeom prst="rect">
            <a:avLst/>
          </a:prstGeom>
          <a:solidFill>
            <a:schemeClr val="bg1"/>
          </a:solidFill>
        </p:spPr>
        <p:txBody>
          <a:bodyPr wrap="square" rtlCol="0">
            <a:spAutoFit/>
          </a:bodyPr>
          <a:lstStyle/>
          <a:p>
            <a:r>
              <a:rPr lang="en-US" sz="800" dirty="0"/>
              <a:t>2022</a:t>
            </a:r>
          </a:p>
          <a:p>
            <a:r>
              <a:rPr lang="en-US" sz="800" dirty="0"/>
              <a:t>2022</a:t>
            </a:r>
          </a:p>
          <a:p>
            <a:r>
              <a:rPr lang="en-US" sz="800" dirty="0"/>
              <a:t>2022</a:t>
            </a:r>
          </a:p>
          <a:p>
            <a:endParaRPr lang="en-US" sz="800" dirty="0"/>
          </a:p>
        </p:txBody>
      </p:sp>
      <p:sp>
        <p:nvSpPr>
          <p:cNvPr id="4" name="TextBox 3">
            <a:extLst>
              <a:ext uri="{FF2B5EF4-FFF2-40B4-BE49-F238E27FC236}">
                <a16:creationId xmlns:a16="http://schemas.microsoft.com/office/drawing/2014/main" id="{7F673FCA-3B59-4EE4-B721-91773B0F6997}"/>
              </a:ext>
            </a:extLst>
          </p:cNvPr>
          <p:cNvSpPr txBox="1"/>
          <p:nvPr/>
        </p:nvSpPr>
        <p:spPr>
          <a:xfrm>
            <a:off x="3648715" y="2534001"/>
            <a:ext cx="3196585" cy="307777"/>
          </a:xfrm>
          <a:prstGeom prst="rect">
            <a:avLst/>
          </a:prstGeom>
          <a:solidFill>
            <a:schemeClr val="bg1"/>
          </a:solidFill>
        </p:spPr>
        <p:txBody>
          <a:bodyPr wrap="square" rtlCol="0">
            <a:spAutoFit/>
          </a:bodyPr>
          <a:lstStyle/>
          <a:p>
            <a:r>
              <a:rPr lang="en-US" sz="1400" dirty="0"/>
              <a:t>IN Post 0391 Legal Name</a:t>
            </a:r>
          </a:p>
        </p:txBody>
      </p:sp>
      <p:sp>
        <p:nvSpPr>
          <p:cNvPr id="8" name="TextBox 7">
            <a:extLst>
              <a:ext uri="{FF2B5EF4-FFF2-40B4-BE49-F238E27FC236}">
                <a16:creationId xmlns:a16="http://schemas.microsoft.com/office/drawing/2014/main" id="{D3FE2347-9EA8-4590-93B2-C4245D77DC61}"/>
              </a:ext>
            </a:extLst>
          </p:cNvPr>
          <p:cNvSpPr txBox="1"/>
          <p:nvPr/>
        </p:nvSpPr>
        <p:spPr>
          <a:xfrm>
            <a:off x="3648715" y="2967335"/>
            <a:ext cx="2133600" cy="923330"/>
          </a:xfrm>
          <a:prstGeom prst="rect">
            <a:avLst/>
          </a:prstGeom>
          <a:solidFill>
            <a:schemeClr val="bg1"/>
          </a:solidFill>
        </p:spPr>
        <p:txBody>
          <a:bodyPr wrap="square" rtlCol="0">
            <a:spAutoFit/>
          </a:bodyPr>
          <a:lstStyle/>
          <a:p>
            <a:pPr algn="ctr"/>
            <a:r>
              <a:rPr lang="en-US" sz="900" dirty="0"/>
              <a:t># Cards: 3</a:t>
            </a:r>
          </a:p>
          <a:p>
            <a:pPr algn="ctr"/>
            <a:r>
              <a:rPr lang="en-US" sz="900" dirty="0"/>
              <a:t>Total Amount: $82.50</a:t>
            </a:r>
          </a:p>
          <a:p>
            <a:pPr algn="ctr"/>
            <a:r>
              <a:rPr lang="en-US" sz="900" dirty="0"/>
              <a:t>Status:  Marked For Posting</a:t>
            </a:r>
          </a:p>
          <a:p>
            <a:pPr algn="ctr"/>
            <a:r>
              <a:rPr lang="en-US" sz="900" dirty="0"/>
              <a:t>Charge per member: $27.50</a:t>
            </a:r>
          </a:p>
          <a:p>
            <a:pPr algn="ctr"/>
            <a:r>
              <a:rPr lang="en-US" sz="900" dirty="0"/>
              <a:t>Date Submitted:  11/01/2022</a:t>
            </a:r>
          </a:p>
          <a:p>
            <a:pPr algn="ctr"/>
            <a:r>
              <a:rPr lang="en-US" sz="900" dirty="0"/>
              <a:t>Invoice #: 2209030391</a:t>
            </a:r>
          </a:p>
        </p:txBody>
      </p:sp>
      <p:sp>
        <p:nvSpPr>
          <p:cNvPr id="9" name="TextBox 8">
            <a:extLst>
              <a:ext uri="{FF2B5EF4-FFF2-40B4-BE49-F238E27FC236}">
                <a16:creationId xmlns:a16="http://schemas.microsoft.com/office/drawing/2014/main" id="{F2AACE48-904F-4D7B-80C9-7D128F01081B}"/>
              </a:ext>
            </a:extLst>
          </p:cNvPr>
          <p:cNvSpPr txBox="1"/>
          <p:nvPr/>
        </p:nvSpPr>
        <p:spPr>
          <a:xfrm>
            <a:off x="1291067" y="4843286"/>
            <a:ext cx="7061200" cy="1384995"/>
          </a:xfrm>
          <a:prstGeom prst="rect">
            <a:avLst/>
          </a:prstGeom>
          <a:solidFill>
            <a:schemeClr val="bg1"/>
          </a:solidFill>
          <a:ln>
            <a:solidFill>
              <a:schemeClr val="bg1"/>
            </a:solidFill>
          </a:ln>
          <a:effectLst>
            <a:softEdge rad="76200"/>
          </a:effectLst>
        </p:spPr>
        <p:txBody>
          <a:bodyPr wrap="square" rtlCol="0">
            <a:spAutoFit/>
          </a:bodyPr>
          <a:lstStyle/>
          <a:p>
            <a:endParaRPr lang="en-US" sz="1100" dirty="0"/>
          </a:p>
          <a:p>
            <a:r>
              <a:rPr lang="en-US" sz="1100" dirty="0"/>
              <a:t>123456789    			A. Sample (Renewal)				                   2023</a:t>
            </a:r>
          </a:p>
          <a:p>
            <a:endParaRPr lang="en-US" sz="1100" dirty="0"/>
          </a:p>
          <a:p>
            <a:r>
              <a:rPr lang="en-US" sz="1100" dirty="0"/>
              <a:t>123456789        		New Member Name                                     	        2023</a:t>
            </a:r>
          </a:p>
          <a:p>
            <a:endParaRPr lang="en-US" sz="1100" dirty="0"/>
          </a:p>
          <a:p>
            <a:r>
              <a:rPr lang="en-US" sz="1100" dirty="0"/>
              <a:t>123456789       		Transfer Member Name			                   2023</a:t>
            </a:r>
          </a:p>
          <a:p>
            <a:endParaRPr lang="en-US" dirty="0"/>
          </a:p>
        </p:txBody>
      </p:sp>
      <p:pic>
        <p:nvPicPr>
          <p:cNvPr id="2" name="Audio 1">
            <a:hlinkClick r:id="" action="ppaction://media"/>
            <a:extLst>
              <a:ext uri="{FF2B5EF4-FFF2-40B4-BE49-F238E27FC236}">
                <a16:creationId xmlns:a16="http://schemas.microsoft.com/office/drawing/2014/main" id="{AC0F18E5-F50F-479F-AF08-3C03AF74B7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92298934"/>
      </p:ext>
    </p:extLst>
  </p:cSld>
  <p:clrMapOvr>
    <a:masterClrMapping/>
  </p:clrMapOvr>
  <mc:AlternateContent xmlns:mc="http://schemas.openxmlformats.org/markup-compatibility/2006" xmlns:p14="http://schemas.microsoft.com/office/powerpoint/2010/main">
    <mc:Choice Requires="p14">
      <p:transition spd="med" p14:dur="700" advTm="9961">
        <p:fade/>
      </p:transition>
    </mc:Choice>
    <mc:Fallback xmlns="">
      <p:transition spd="med" advTm="9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BB98ECF-22FD-410A-88F8-693198BBA7C8}"/>
              </a:ext>
            </a:extLst>
          </p:cNvPr>
          <p:cNvPicPr>
            <a:picLocks noChangeAspect="1"/>
          </p:cNvPicPr>
          <p:nvPr/>
        </p:nvPicPr>
        <p:blipFill>
          <a:blip r:embed="rId6"/>
          <a:stretch>
            <a:fillRect/>
          </a:stretch>
        </p:blipFill>
        <p:spPr>
          <a:xfrm>
            <a:off x="43047" y="0"/>
            <a:ext cx="9025247" cy="6858000"/>
          </a:xfrm>
          <a:prstGeom prst="rect">
            <a:avLst/>
          </a:prstGeom>
        </p:spPr>
      </p:pic>
      <p:sp>
        <p:nvSpPr>
          <p:cNvPr id="10" name="TextBox 9">
            <a:extLst>
              <a:ext uri="{FF2B5EF4-FFF2-40B4-BE49-F238E27FC236}">
                <a16:creationId xmlns:a16="http://schemas.microsoft.com/office/drawing/2014/main" id="{562006D5-F291-47A5-9EB7-6F8757FE1C2B}"/>
              </a:ext>
            </a:extLst>
          </p:cNvPr>
          <p:cNvSpPr txBox="1"/>
          <p:nvPr/>
        </p:nvSpPr>
        <p:spPr>
          <a:xfrm>
            <a:off x="7375074" y="661983"/>
            <a:ext cx="1698172" cy="276999"/>
          </a:xfrm>
          <a:prstGeom prst="rect">
            <a:avLst/>
          </a:prstGeom>
          <a:solidFill>
            <a:schemeClr val="bg1"/>
          </a:solidFill>
        </p:spPr>
        <p:txBody>
          <a:bodyPr wrap="square" rtlCol="0">
            <a:spAutoFit/>
          </a:bodyPr>
          <a:lstStyle/>
          <a:p>
            <a:r>
              <a:rPr lang="en-US" sz="1200" b="1" dirty="0">
                <a:solidFill>
                  <a:schemeClr val="tx2">
                    <a:lumMod val="75000"/>
                    <a:lumOff val="25000"/>
                  </a:schemeClr>
                </a:solidFill>
              </a:rPr>
              <a:t>David Sample</a:t>
            </a:r>
          </a:p>
        </p:txBody>
      </p:sp>
      <p:sp>
        <p:nvSpPr>
          <p:cNvPr id="7" name="Oval 6">
            <a:extLst>
              <a:ext uri="{FF2B5EF4-FFF2-40B4-BE49-F238E27FC236}">
                <a16:creationId xmlns:a16="http://schemas.microsoft.com/office/drawing/2014/main" id="{942E8B7A-C775-4840-8764-111FE10142A3}"/>
              </a:ext>
            </a:extLst>
          </p:cNvPr>
          <p:cNvSpPr/>
          <p:nvPr/>
        </p:nvSpPr>
        <p:spPr>
          <a:xfrm>
            <a:off x="7304319" y="266122"/>
            <a:ext cx="1513110" cy="1440888"/>
          </a:xfrm>
          <a:prstGeom prst="ellipse">
            <a:avLst/>
          </a:pr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23CFC0F6-77F6-4E54-923F-9B90C86087A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85384476"/>
      </p:ext>
    </p:extLst>
  </p:cSld>
  <p:clrMapOvr>
    <a:masterClrMapping/>
  </p:clrMapOvr>
  <mc:AlternateContent xmlns:mc="http://schemas.openxmlformats.org/markup-compatibility/2006" xmlns:p14="http://schemas.microsoft.com/office/powerpoint/2010/main">
    <mc:Choice Requires="p14">
      <p:transition spd="med" p14:dur="700" advTm="17113">
        <p:fade/>
      </p:transition>
    </mc:Choice>
    <mc:Fallback xmlns="">
      <p:transition spd="med" advTm="17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457200" y="983533"/>
            <a:ext cx="8229600" cy="908767"/>
          </a:xfrm>
        </p:spPr>
        <p:txBody>
          <a:bodyPr/>
          <a:lstStyle/>
          <a:p>
            <a:r>
              <a:rPr lang="en-US" sz="5400" dirty="0"/>
              <a:t>Online Help</a:t>
            </a:r>
          </a:p>
        </p:txBody>
      </p:sp>
      <p:pic>
        <p:nvPicPr>
          <p:cNvPr id="4" name="Picture 3">
            <a:extLst>
              <a:ext uri="{FF2B5EF4-FFF2-40B4-BE49-F238E27FC236}">
                <a16:creationId xmlns:a16="http://schemas.microsoft.com/office/drawing/2014/main" id="{8B87A440-99A2-4BEC-A777-08C726BB9A18}"/>
              </a:ext>
            </a:extLst>
          </p:cNvPr>
          <p:cNvPicPr>
            <a:picLocks noChangeAspect="1"/>
          </p:cNvPicPr>
          <p:nvPr/>
        </p:nvPicPr>
        <p:blipFill>
          <a:blip r:embed="rId5"/>
          <a:stretch>
            <a:fillRect/>
          </a:stretch>
        </p:blipFill>
        <p:spPr>
          <a:xfrm>
            <a:off x="771525" y="2124075"/>
            <a:ext cx="6991350" cy="4210050"/>
          </a:xfrm>
          <a:prstGeom prst="rect">
            <a:avLst/>
          </a:prstGeom>
        </p:spPr>
      </p:pic>
      <p:sp>
        <p:nvSpPr>
          <p:cNvPr id="6" name="Rectangle: Rounded Corners 5">
            <a:extLst>
              <a:ext uri="{FF2B5EF4-FFF2-40B4-BE49-F238E27FC236}">
                <a16:creationId xmlns:a16="http://schemas.microsoft.com/office/drawing/2014/main" id="{AAE16802-BEEF-4C14-B466-00D797B07D04}"/>
              </a:ext>
            </a:extLst>
          </p:cNvPr>
          <p:cNvSpPr/>
          <p:nvPr/>
        </p:nvSpPr>
        <p:spPr>
          <a:xfrm>
            <a:off x="876300" y="4622800"/>
            <a:ext cx="6886575" cy="17113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19D31B49-FFB3-466A-B317-1F5BE0DE29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8870538"/>
      </p:ext>
    </p:extLst>
  </p:cSld>
  <p:clrMapOvr>
    <a:masterClrMapping/>
  </p:clrMapOvr>
  <mc:AlternateContent xmlns:mc="http://schemas.openxmlformats.org/markup-compatibility/2006" xmlns:p14="http://schemas.microsoft.com/office/powerpoint/2010/main">
    <mc:Choice Requires="p14">
      <p:transition spd="med" p14:dur="700" advTm="15371">
        <p:fade/>
      </p:transition>
    </mc:Choice>
    <mc:Fallback xmlns="">
      <p:transition spd="med" advTm="15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457200" y="2283464"/>
            <a:ext cx="8229600" cy="3275249"/>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i="1" dirty="0">
                <a:solidFill>
                  <a:schemeClr val="bg1"/>
                </a:solidFill>
                <a:latin typeface="Helvetica" pitchFamily="2" charset="0"/>
                <a:hlinkClick r:id="rId5">
                  <a:extLst>
                    <a:ext uri="{A12FA001-AC4F-418D-AE19-62706E023703}">
                      <ahyp:hlinkClr xmlns:ahyp="http://schemas.microsoft.com/office/drawing/2018/hyperlinkcolor" val="tx"/>
                    </a:ext>
                  </a:extLst>
                </a:hlinkClick>
              </a:rPr>
              <a:t>mylegion@legion.org</a:t>
            </a:r>
            <a:endParaRPr lang="en-US" sz="5400" b="1" i="1" dirty="0">
              <a:solidFill>
                <a:schemeClr val="bg1"/>
              </a:solidFill>
              <a:latin typeface="Helvetica" pitchFamily="2" charset="0"/>
            </a:endParaRPr>
          </a:p>
          <a:p>
            <a:r>
              <a:rPr lang="en-US" sz="5400" b="1" dirty="0">
                <a:solidFill>
                  <a:schemeClr val="bg1"/>
                </a:solidFill>
                <a:latin typeface="Helvetica"/>
                <a:cs typeface="Arial"/>
              </a:rPr>
              <a:t>833.253.9995</a:t>
            </a:r>
          </a:p>
        </p:txBody>
      </p:sp>
      <p:pic>
        <p:nvPicPr>
          <p:cNvPr id="2" name="Audio 1">
            <a:hlinkClick r:id="" action="ppaction://media"/>
            <a:extLst>
              <a:ext uri="{FF2B5EF4-FFF2-40B4-BE49-F238E27FC236}">
                <a16:creationId xmlns:a16="http://schemas.microsoft.com/office/drawing/2014/main" id="{24E02944-E399-4512-9B59-8E8EFE33B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4933108"/>
      </p:ext>
    </p:extLst>
  </p:cSld>
  <p:clrMapOvr>
    <a:masterClrMapping/>
  </p:clrMapOvr>
  <mc:AlternateContent xmlns:mc="http://schemas.openxmlformats.org/markup-compatibility/2006" xmlns:p14="http://schemas.microsoft.com/office/powerpoint/2010/main">
    <mc:Choice Requires="p14">
      <p:transition spd="med" p14:dur="700" advTm="10982">
        <p:fade/>
      </p:transition>
    </mc:Choice>
    <mc:Fallback xmlns="">
      <p:transition spd="med" advTm="10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6ED2ABF5-F375-41B6-8F71-A2E9A58F11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026" name="Picture 2">
            <a:extLst>
              <a:ext uri="{FF2B5EF4-FFF2-40B4-BE49-F238E27FC236}">
                <a16:creationId xmlns:a16="http://schemas.microsoft.com/office/drawing/2014/main" id="{E09A557F-F9F5-8632-7C3C-EF447D2F26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8" y="0"/>
            <a:ext cx="801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7A3D5583-CC0F-4EB4-84D8-80ACABC864A4}"/>
              </a:ext>
            </a:extLst>
          </p:cNvPr>
          <p:cNvSpPr/>
          <p:nvPr/>
        </p:nvSpPr>
        <p:spPr>
          <a:xfrm>
            <a:off x="3127745" y="1342448"/>
            <a:ext cx="2737827" cy="4592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20C6A0CB-6471-44F6-88B0-4CCA739B5F45}"/>
              </a:ext>
            </a:extLst>
          </p:cNvPr>
          <p:cNvGrpSpPr/>
          <p:nvPr/>
        </p:nvGrpSpPr>
        <p:grpSpPr>
          <a:xfrm>
            <a:off x="3894477" y="1410509"/>
            <a:ext cx="2217960" cy="1841500"/>
            <a:chOff x="3508282" y="2298700"/>
            <a:chExt cx="2217960" cy="1841500"/>
          </a:xfrm>
        </p:grpSpPr>
        <p:pic>
          <p:nvPicPr>
            <p:cNvPr id="8" name="Picture 7">
              <a:extLst>
                <a:ext uri="{FF2B5EF4-FFF2-40B4-BE49-F238E27FC236}">
                  <a16:creationId xmlns:a16="http://schemas.microsoft.com/office/drawing/2014/main" id="{6F2251EA-9D7D-45D9-95B9-F623E69C60CA}"/>
                </a:ext>
              </a:extLst>
            </p:cNvPr>
            <p:cNvPicPr>
              <a:picLocks noChangeAspect="1"/>
            </p:cNvPicPr>
            <p:nvPr/>
          </p:nvPicPr>
          <p:blipFill>
            <a:blip r:embed="rId8"/>
            <a:stretch>
              <a:fillRect/>
            </a:stretch>
          </p:blipFill>
          <p:spPr>
            <a:xfrm>
              <a:off x="3550465" y="2298700"/>
              <a:ext cx="2175777" cy="1835349"/>
            </a:xfrm>
            <a:prstGeom prst="rect">
              <a:avLst/>
            </a:prstGeom>
          </p:spPr>
        </p:pic>
        <p:sp>
          <p:nvSpPr>
            <p:cNvPr id="4" name="Rectangle 3">
              <a:extLst>
                <a:ext uri="{FF2B5EF4-FFF2-40B4-BE49-F238E27FC236}">
                  <a16:creationId xmlns:a16="http://schemas.microsoft.com/office/drawing/2014/main" id="{88C44E53-59E0-491A-92E9-DA6406916850}"/>
                </a:ext>
              </a:extLst>
            </p:cNvPr>
            <p:cNvSpPr/>
            <p:nvPr/>
          </p:nvSpPr>
          <p:spPr>
            <a:xfrm>
              <a:off x="3508282" y="2703434"/>
              <a:ext cx="92983" cy="14367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Arrow: Right 4">
            <a:extLst>
              <a:ext uri="{FF2B5EF4-FFF2-40B4-BE49-F238E27FC236}">
                <a16:creationId xmlns:a16="http://schemas.microsoft.com/office/drawing/2014/main" id="{77F41A56-B444-4609-9AA1-9004AA15ED7C}"/>
              </a:ext>
            </a:extLst>
          </p:cNvPr>
          <p:cNvSpPr/>
          <p:nvPr/>
        </p:nvSpPr>
        <p:spPr>
          <a:xfrm>
            <a:off x="3263547" y="1760110"/>
            <a:ext cx="779488" cy="4047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66947DEC-2C32-4F6F-A148-6D3FE943FE72}"/>
              </a:ext>
            </a:extLst>
          </p:cNvPr>
          <p:cNvSpPr/>
          <p:nvPr/>
        </p:nvSpPr>
        <p:spPr>
          <a:xfrm>
            <a:off x="3515979" y="2898091"/>
            <a:ext cx="399589" cy="2460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7285256"/>
      </p:ext>
    </p:extLst>
  </p:cSld>
  <p:clrMapOvr>
    <a:masterClrMapping/>
  </p:clrMapOvr>
  <mc:AlternateContent xmlns:mc="http://schemas.openxmlformats.org/markup-compatibility/2006" xmlns:p14="http://schemas.microsoft.com/office/powerpoint/2010/main">
    <mc:Choice Requires="p14">
      <p:transition spd="med" p14:dur="700" advTm="60581">
        <p:fade/>
      </p:transition>
    </mc:Choice>
    <mc:Fallback xmlns="">
      <p:transition spd="med" advTm="60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18" grpId="0" animBg="1"/>
      <p:bldP spid="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5"/>
          <a:stretch>
            <a:fillRect/>
          </a:stretch>
        </p:blipFill>
        <p:spPr>
          <a:xfrm>
            <a:off x="749078" y="194649"/>
            <a:ext cx="7791850" cy="5747045"/>
          </a:xfrm>
          <a:prstGeom prst="rect">
            <a:avLst/>
          </a:prstGeom>
        </p:spPr>
      </p:pic>
      <p:pic>
        <p:nvPicPr>
          <p:cNvPr id="8" name="Picture 7">
            <a:extLst>
              <a:ext uri="{FF2B5EF4-FFF2-40B4-BE49-F238E27FC236}">
                <a16:creationId xmlns:a16="http://schemas.microsoft.com/office/drawing/2014/main" id="{1B9F8ADE-C1AC-492C-AC5A-C98005501117}"/>
              </a:ext>
            </a:extLst>
          </p:cNvPr>
          <p:cNvPicPr>
            <a:picLocks noChangeAspect="1"/>
          </p:cNvPicPr>
          <p:nvPr/>
        </p:nvPicPr>
        <p:blipFill>
          <a:blip r:embed="rId6"/>
          <a:stretch>
            <a:fillRect/>
          </a:stretch>
        </p:blipFill>
        <p:spPr>
          <a:xfrm>
            <a:off x="2654300" y="1812763"/>
            <a:ext cx="3451889" cy="296597"/>
          </a:xfrm>
          <a:prstGeom prst="rect">
            <a:avLst/>
          </a:prstGeom>
        </p:spPr>
      </p:pic>
      <p:grpSp>
        <p:nvGrpSpPr>
          <p:cNvPr id="2" name="Group 1">
            <a:extLst>
              <a:ext uri="{FF2B5EF4-FFF2-40B4-BE49-F238E27FC236}">
                <a16:creationId xmlns:a16="http://schemas.microsoft.com/office/drawing/2014/main" id="{2684DAA0-6A19-47BB-8100-311BB420FF4A}"/>
              </a:ext>
            </a:extLst>
          </p:cNvPr>
          <p:cNvGrpSpPr/>
          <p:nvPr/>
        </p:nvGrpSpPr>
        <p:grpSpPr>
          <a:xfrm>
            <a:off x="709817" y="129606"/>
            <a:ext cx="8024750" cy="1386737"/>
            <a:chOff x="709817" y="129606"/>
            <a:chExt cx="8024750" cy="1386737"/>
          </a:xfrm>
        </p:grpSpPr>
        <p:pic>
          <p:nvPicPr>
            <p:cNvPr id="15" name="Picture 14">
              <a:extLst>
                <a:ext uri="{FF2B5EF4-FFF2-40B4-BE49-F238E27FC236}">
                  <a16:creationId xmlns:a16="http://schemas.microsoft.com/office/drawing/2014/main" id="{C2735B73-BB62-443F-9DE9-EA87B59B7BC1}"/>
                </a:ext>
              </a:extLst>
            </p:cNvPr>
            <p:cNvPicPr>
              <a:picLocks noChangeAspect="1"/>
            </p:cNvPicPr>
            <p:nvPr/>
          </p:nvPicPr>
          <p:blipFill>
            <a:blip r:embed="rId7"/>
            <a:stretch>
              <a:fillRect/>
            </a:stretch>
          </p:blipFill>
          <p:spPr>
            <a:xfrm>
              <a:off x="709817" y="129606"/>
              <a:ext cx="8024750" cy="1386737"/>
            </a:xfrm>
            <a:prstGeom prst="rect">
              <a:avLst/>
            </a:prstGeom>
          </p:spPr>
        </p:pic>
        <p:sp>
          <p:nvSpPr>
            <p:cNvPr id="13" name="TextBox 12">
              <a:extLst>
                <a:ext uri="{FF2B5EF4-FFF2-40B4-BE49-F238E27FC236}">
                  <a16:creationId xmlns:a16="http://schemas.microsoft.com/office/drawing/2014/main" id="{57BF697B-B5CF-47EE-A177-318CA5E26617}"/>
                </a:ext>
              </a:extLst>
            </p:cNvPr>
            <p:cNvSpPr txBox="1"/>
            <p:nvPr/>
          </p:nvSpPr>
          <p:spPr>
            <a:xfrm>
              <a:off x="6848832" y="425215"/>
              <a:ext cx="1164314" cy="274844"/>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3" name="Audio 2">
            <a:hlinkClick r:id="" action="ppaction://media"/>
            <a:extLst>
              <a:ext uri="{FF2B5EF4-FFF2-40B4-BE49-F238E27FC236}">
                <a16:creationId xmlns:a16="http://schemas.microsoft.com/office/drawing/2014/main" id="{B13BF80E-92FB-4DB6-AEFF-BA5F61B497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1832FE2B-38A7-2B51-600E-CA44DAA501B8}"/>
              </a:ext>
            </a:extLst>
          </p:cNvPr>
          <p:cNvPicPr>
            <a:picLocks noChangeAspect="1"/>
          </p:cNvPicPr>
          <p:nvPr/>
        </p:nvPicPr>
        <p:blipFill>
          <a:blip r:embed="rId9"/>
          <a:stretch>
            <a:fillRect/>
          </a:stretch>
        </p:blipFill>
        <p:spPr>
          <a:xfrm>
            <a:off x="793536" y="1581386"/>
            <a:ext cx="7601386" cy="5032489"/>
          </a:xfrm>
          <a:prstGeom prst="rect">
            <a:avLst/>
          </a:prstGeom>
        </p:spPr>
      </p:pic>
      <p:sp>
        <p:nvSpPr>
          <p:cNvPr id="10" name="Rectangle: Rounded Corners 9">
            <a:extLst>
              <a:ext uri="{FF2B5EF4-FFF2-40B4-BE49-F238E27FC236}">
                <a16:creationId xmlns:a16="http://schemas.microsoft.com/office/drawing/2014/main" id="{0EC2D44B-4F7C-4BE4-A85D-D88D60668F95}"/>
              </a:ext>
            </a:extLst>
          </p:cNvPr>
          <p:cNvSpPr/>
          <p:nvPr/>
        </p:nvSpPr>
        <p:spPr>
          <a:xfrm>
            <a:off x="793536" y="2940536"/>
            <a:ext cx="1125855" cy="25527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9840600"/>
      </p:ext>
    </p:extLst>
  </p:cSld>
  <p:clrMapOvr>
    <a:masterClrMapping/>
  </p:clrMapOvr>
  <mc:AlternateContent xmlns:mc="http://schemas.openxmlformats.org/markup-compatibility/2006" xmlns:p14="http://schemas.microsoft.com/office/powerpoint/2010/main">
    <mc:Choice Requires="p14">
      <p:transition spd="med" p14:dur="700" advTm="15116">
        <p:fade/>
      </p:transition>
    </mc:Choice>
    <mc:Fallback xmlns="">
      <p:transition spd="med" advTm="15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DCB332-3170-489E-B716-2AA7C99517B4}"/>
              </a:ext>
            </a:extLst>
          </p:cNvPr>
          <p:cNvSpPr/>
          <p:nvPr/>
        </p:nvSpPr>
        <p:spPr>
          <a:xfrm>
            <a:off x="-114300" y="0"/>
            <a:ext cx="9258300" cy="7162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Audio 20">
            <a:hlinkClick r:id="" action="ppaction://media"/>
            <a:extLst>
              <a:ext uri="{FF2B5EF4-FFF2-40B4-BE49-F238E27FC236}">
                <a16:creationId xmlns:a16="http://schemas.microsoft.com/office/drawing/2014/main" id="{0BB6362D-4AEF-48AB-965B-4B9958AF46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4" name="Group 3">
            <a:extLst>
              <a:ext uri="{FF2B5EF4-FFF2-40B4-BE49-F238E27FC236}">
                <a16:creationId xmlns:a16="http://schemas.microsoft.com/office/drawing/2014/main" id="{334CE77D-B92A-1D62-68C2-9E397C067648}"/>
              </a:ext>
            </a:extLst>
          </p:cNvPr>
          <p:cNvGrpSpPr/>
          <p:nvPr/>
        </p:nvGrpSpPr>
        <p:grpSpPr>
          <a:xfrm>
            <a:off x="-131217" y="672219"/>
            <a:ext cx="9275217" cy="7712714"/>
            <a:chOff x="1392783" y="-353232"/>
            <a:chExt cx="9275217" cy="7712714"/>
          </a:xfrm>
        </p:grpSpPr>
        <p:pic>
          <p:nvPicPr>
            <p:cNvPr id="5" name="Picture 4">
              <a:extLst>
                <a:ext uri="{FF2B5EF4-FFF2-40B4-BE49-F238E27FC236}">
                  <a16:creationId xmlns:a16="http://schemas.microsoft.com/office/drawing/2014/main" id="{21570D87-6E65-030D-A42B-ECCCF07125A0}"/>
                </a:ext>
              </a:extLst>
            </p:cNvPr>
            <p:cNvPicPr>
              <a:picLocks noChangeAspect="1"/>
            </p:cNvPicPr>
            <p:nvPr/>
          </p:nvPicPr>
          <p:blipFill>
            <a:blip r:embed="rId7"/>
            <a:stretch>
              <a:fillRect/>
            </a:stretch>
          </p:blipFill>
          <p:spPr>
            <a:xfrm>
              <a:off x="1524000" y="-353232"/>
              <a:ext cx="9144000" cy="6637977"/>
            </a:xfrm>
            <a:prstGeom prst="rect">
              <a:avLst/>
            </a:prstGeom>
          </p:spPr>
        </p:pic>
        <p:pic>
          <p:nvPicPr>
            <p:cNvPr id="6" name="Picture 5">
              <a:extLst>
                <a:ext uri="{FF2B5EF4-FFF2-40B4-BE49-F238E27FC236}">
                  <a16:creationId xmlns:a16="http://schemas.microsoft.com/office/drawing/2014/main" id="{D06FF9CB-388D-3A94-4FA4-F2D9CA1A7F65}"/>
                </a:ext>
              </a:extLst>
            </p:cNvPr>
            <p:cNvPicPr>
              <a:picLocks noChangeAspect="1"/>
            </p:cNvPicPr>
            <p:nvPr/>
          </p:nvPicPr>
          <p:blipFill>
            <a:blip r:embed="rId8"/>
            <a:stretch>
              <a:fillRect/>
            </a:stretch>
          </p:blipFill>
          <p:spPr>
            <a:xfrm>
              <a:off x="1392783" y="4376268"/>
              <a:ext cx="8980083" cy="2983214"/>
            </a:xfrm>
            <a:prstGeom prst="rect">
              <a:avLst/>
            </a:prstGeom>
          </p:spPr>
        </p:pic>
      </p:grpSp>
      <p:sp>
        <p:nvSpPr>
          <p:cNvPr id="2" name="Rectangle: Rounded Corners 1">
            <a:extLst>
              <a:ext uri="{FF2B5EF4-FFF2-40B4-BE49-F238E27FC236}">
                <a16:creationId xmlns:a16="http://schemas.microsoft.com/office/drawing/2014/main" id="{5AC2CEE4-B839-4C2C-8B0B-FACDAFBF3561}"/>
              </a:ext>
            </a:extLst>
          </p:cNvPr>
          <p:cNvSpPr/>
          <p:nvPr/>
        </p:nvSpPr>
        <p:spPr>
          <a:xfrm>
            <a:off x="7245699" y="5295333"/>
            <a:ext cx="800926" cy="186746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0395849D-8A4F-4EF1-8138-21517C4090DC}"/>
              </a:ext>
            </a:extLst>
          </p:cNvPr>
          <p:cNvSpPr/>
          <p:nvPr/>
        </p:nvSpPr>
        <p:spPr>
          <a:xfrm>
            <a:off x="6155319" y="4586667"/>
            <a:ext cx="811161" cy="46947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7F51581-8A60-481D-8797-AD1EF4D95E82}"/>
              </a:ext>
            </a:extLst>
          </p:cNvPr>
          <p:cNvSpPr txBox="1"/>
          <p:nvPr/>
        </p:nvSpPr>
        <p:spPr>
          <a:xfrm>
            <a:off x="2746493" y="4471364"/>
            <a:ext cx="3224662" cy="584775"/>
          </a:xfrm>
          <a:prstGeom prst="rect">
            <a:avLst/>
          </a:prstGeom>
          <a:noFill/>
        </p:spPr>
        <p:txBody>
          <a:bodyPr wrap="square" rtlCol="0">
            <a:spAutoFit/>
          </a:bodyPr>
          <a:lstStyle/>
          <a:p>
            <a:r>
              <a:rPr lang="en-US" sz="3200" dirty="0">
                <a:solidFill>
                  <a:srgbClr val="FF0000"/>
                </a:solidFill>
              </a:rPr>
              <a:t>View Members</a:t>
            </a:r>
          </a:p>
        </p:txBody>
      </p:sp>
    </p:spTree>
    <p:custDataLst>
      <p:tags r:id="rId1"/>
    </p:custDataLst>
    <p:extLst>
      <p:ext uri="{BB962C8B-B14F-4D97-AF65-F5344CB8AC3E}">
        <p14:creationId xmlns:p14="http://schemas.microsoft.com/office/powerpoint/2010/main" val="766834638"/>
      </p:ext>
    </p:extLst>
  </p:cSld>
  <p:clrMapOvr>
    <a:masterClrMapping/>
  </p:clrMapOvr>
  <mc:AlternateContent xmlns:mc="http://schemas.openxmlformats.org/markup-compatibility/2006" xmlns:p14="http://schemas.microsoft.com/office/powerpoint/2010/main">
    <mc:Choice Requires="p14">
      <p:transition spd="med" p14:dur="700" advTm="51106">
        <p:fade/>
      </p:transition>
    </mc:Choice>
    <mc:Fallback xmlns="">
      <p:transition spd="med" advTm="51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wipe(up)">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1"/>
                </p:tgtEl>
              </p:cMediaNode>
            </p:audio>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114299" y="-228600"/>
            <a:ext cx="9258300" cy="74601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FB9EE3-49B5-4A62-8292-CA59F1A691D1}"/>
              </a:ext>
            </a:extLst>
          </p:cNvPr>
          <p:cNvPicPr>
            <a:picLocks noChangeAspect="1"/>
          </p:cNvPicPr>
          <p:nvPr/>
        </p:nvPicPr>
        <p:blipFill>
          <a:blip r:embed="rId6"/>
          <a:stretch>
            <a:fillRect/>
          </a:stretch>
        </p:blipFill>
        <p:spPr>
          <a:xfrm>
            <a:off x="828986" y="4773080"/>
            <a:ext cx="189953" cy="227944"/>
          </a:xfrm>
          <a:prstGeom prst="rect">
            <a:avLst/>
          </a:prstGeom>
        </p:spPr>
      </p:pic>
      <p:sp>
        <p:nvSpPr>
          <p:cNvPr id="20" name="Rectangle 19">
            <a:extLst>
              <a:ext uri="{FF2B5EF4-FFF2-40B4-BE49-F238E27FC236}">
                <a16:creationId xmlns:a16="http://schemas.microsoft.com/office/drawing/2014/main" id="{D794E46C-1536-4A46-AFB5-34213B306B21}"/>
              </a:ext>
            </a:extLst>
          </p:cNvPr>
          <p:cNvSpPr/>
          <p:nvPr/>
        </p:nvSpPr>
        <p:spPr>
          <a:xfrm>
            <a:off x="7521386" y="1700253"/>
            <a:ext cx="1435100" cy="35530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E63093-A4F8-4D1B-B44D-C8C56A13B24F}"/>
              </a:ext>
            </a:extLst>
          </p:cNvPr>
          <p:cNvPicPr>
            <a:picLocks noChangeAspect="1"/>
          </p:cNvPicPr>
          <p:nvPr/>
        </p:nvPicPr>
        <p:blipFill>
          <a:blip r:embed="rId7"/>
          <a:stretch>
            <a:fillRect/>
          </a:stretch>
        </p:blipFill>
        <p:spPr>
          <a:xfrm>
            <a:off x="395582" y="5221809"/>
            <a:ext cx="7975478" cy="1914538"/>
          </a:xfrm>
          <a:prstGeom prst="rect">
            <a:avLst/>
          </a:prstGeom>
        </p:spPr>
      </p:pic>
      <p:sp>
        <p:nvSpPr>
          <p:cNvPr id="18" name="TextBox 17">
            <a:extLst>
              <a:ext uri="{FF2B5EF4-FFF2-40B4-BE49-F238E27FC236}">
                <a16:creationId xmlns:a16="http://schemas.microsoft.com/office/drawing/2014/main" id="{39D75B3A-58D9-4681-94DF-18FCB24293EA}"/>
              </a:ext>
            </a:extLst>
          </p:cNvPr>
          <p:cNvSpPr txBox="1"/>
          <p:nvPr/>
        </p:nvSpPr>
        <p:spPr>
          <a:xfrm>
            <a:off x="3281348" y="301160"/>
            <a:ext cx="4465651" cy="584775"/>
          </a:xfrm>
          <a:prstGeom prst="rect">
            <a:avLst/>
          </a:prstGeom>
          <a:noFill/>
        </p:spPr>
        <p:txBody>
          <a:bodyPr wrap="square" rtlCol="0">
            <a:spAutoFit/>
          </a:bodyPr>
          <a:lstStyle/>
          <a:p>
            <a:r>
              <a:rPr lang="en-US" sz="3200" dirty="0">
                <a:solidFill>
                  <a:srgbClr val="FF0000"/>
                </a:solidFill>
              </a:rPr>
              <a:t>Transmittal Summary</a:t>
            </a:r>
          </a:p>
        </p:txBody>
      </p:sp>
      <p:pic>
        <p:nvPicPr>
          <p:cNvPr id="2" name="Audio 1">
            <a:hlinkClick r:id="" action="ppaction://media"/>
            <a:extLst>
              <a:ext uri="{FF2B5EF4-FFF2-40B4-BE49-F238E27FC236}">
                <a16:creationId xmlns:a16="http://schemas.microsoft.com/office/drawing/2014/main" id="{23FBEBEB-A35E-4C83-8206-B3D513CD6DD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grpSp>
        <p:nvGrpSpPr>
          <p:cNvPr id="10" name="Group 9">
            <a:extLst>
              <a:ext uri="{FF2B5EF4-FFF2-40B4-BE49-F238E27FC236}">
                <a16:creationId xmlns:a16="http://schemas.microsoft.com/office/drawing/2014/main" id="{1E744AA9-8147-22F6-A075-FB4DA9AC3ACB}"/>
              </a:ext>
            </a:extLst>
          </p:cNvPr>
          <p:cNvGrpSpPr/>
          <p:nvPr/>
        </p:nvGrpSpPr>
        <p:grpSpPr>
          <a:xfrm>
            <a:off x="364393" y="301160"/>
            <a:ext cx="7978643" cy="8197141"/>
            <a:chOff x="364393" y="324035"/>
            <a:chExt cx="7978643" cy="8197141"/>
          </a:xfrm>
        </p:grpSpPr>
        <p:grpSp>
          <p:nvGrpSpPr>
            <p:cNvPr id="24" name="Group 23">
              <a:extLst>
                <a:ext uri="{FF2B5EF4-FFF2-40B4-BE49-F238E27FC236}">
                  <a16:creationId xmlns:a16="http://schemas.microsoft.com/office/drawing/2014/main" id="{063603A1-88D2-4061-8D1B-C13550E29AD7}"/>
                </a:ext>
              </a:extLst>
            </p:cNvPr>
            <p:cNvGrpSpPr/>
            <p:nvPr/>
          </p:nvGrpSpPr>
          <p:grpSpPr>
            <a:xfrm>
              <a:off x="364393" y="324035"/>
              <a:ext cx="7950621" cy="5142718"/>
              <a:chOff x="152400" y="954002"/>
              <a:chExt cx="8951144" cy="5824826"/>
            </a:xfrm>
          </p:grpSpPr>
          <p:pic>
            <p:nvPicPr>
              <p:cNvPr id="23" name="Picture 22">
                <a:extLst>
                  <a:ext uri="{FF2B5EF4-FFF2-40B4-BE49-F238E27FC236}">
                    <a16:creationId xmlns:a16="http://schemas.microsoft.com/office/drawing/2014/main" id="{02E5BF37-7185-4592-8EA7-D39DE9982D11}"/>
                  </a:ext>
                </a:extLst>
              </p:cNvPr>
              <p:cNvPicPr>
                <a:picLocks noChangeAspect="1"/>
              </p:cNvPicPr>
              <p:nvPr/>
            </p:nvPicPr>
            <p:blipFill>
              <a:blip r:embed="rId9"/>
              <a:stretch>
                <a:fillRect/>
              </a:stretch>
            </p:blipFill>
            <p:spPr>
              <a:xfrm>
                <a:off x="152400" y="954002"/>
                <a:ext cx="8951144" cy="5824826"/>
              </a:xfrm>
              <a:prstGeom prst="rect">
                <a:avLst/>
              </a:prstGeom>
            </p:spPr>
          </p:pic>
          <p:pic>
            <p:nvPicPr>
              <p:cNvPr id="16" name="Picture 15">
                <a:extLst>
                  <a:ext uri="{FF2B5EF4-FFF2-40B4-BE49-F238E27FC236}">
                    <a16:creationId xmlns:a16="http://schemas.microsoft.com/office/drawing/2014/main" id="{4CC4F873-1E32-4E01-BDA8-3B3E37CE2423}"/>
                  </a:ext>
                </a:extLst>
              </p:cNvPr>
              <p:cNvPicPr>
                <a:picLocks noChangeAspect="1"/>
              </p:cNvPicPr>
              <p:nvPr/>
            </p:nvPicPr>
            <p:blipFill>
              <a:blip r:embed="rId10"/>
              <a:stretch>
                <a:fillRect/>
              </a:stretch>
            </p:blipFill>
            <p:spPr>
              <a:xfrm>
                <a:off x="187514" y="2169932"/>
                <a:ext cx="2457450" cy="347892"/>
              </a:xfrm>
              <a:prstGeom prst="rect">
                <a:avLst/>
              </a:prstGeom>
            </p:spPr>
          </p:pic>
        </p:grpSp>
        <p:pic>
          <p:nvPicPr>
            <p:cNvPr id="7" name="Picture 6">
              <a:extLst>
                <a:ext uri="{FF2B5EF4-FFF2-40B4-BE49-F238E27FC236}">
                  <a16:creationId xmlns:a16="http://schemas.microsoft.com/office/drawing/2014/main" id="{D8BA028A-DAF0-99B2-4438-983D315538FC}"/>
                </a:ext>
              </a:extLst>
            </p:cNvPr>
            <p:cNvPicPr>
              <a:picLocks noChangeAspect="1"/>
            </p:cNvPicPr>
            <p:nvPr/>
          </p:nvPicPr>
          <p:blipFill>
            <a:blip r:embed="rId11"/>
            <a:stretch>
              <a:fillRect/>
            </a:stretch>
          </p:blipFill>
          <p:spPr>
            <a:xfrm>
              <a:off x="392415" y="5209130"/>
              <a:ext cx="7950621" cy="3312046"/>
            </a:xfrm>
            <a:prstGeom prst="rect">
              <a:avLst/>
            </a:prstGeom>
          </p:spPr>
        </p:pic>
      </p:grpSp>
      <p:sp>
        <p:nvSpPr>
          <p:cNvPr id="9" name="Rectangle: Rounded Corners 8">
            <a:extLst>
              <a:ext uri="{FF2B5EF4-FFF2-40B4-BE49-F238E27FC236}">
                <a16:creationId xmlns:a16="http://schemas.microsoft.com/office/drawing/2014/main" id="{6D078751-FE4D-44ED-89E6-237FD68C2B0C}"/>
              </a:ext>
            </a:extLst>
          </p:cNvPr>
          <p:cNvSpPr/>
          <p:nvPr/>
        </p:nvSpPr>
        <p:spPr>
          <a:xfrm>
            <a:off x="364393" y="1790700"/>
            <a:ext cx="8006667" cy="169278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61CD18A1-443F-4D7B-9653-B4EAD6A134BF}"/>
              </a:ext>
            </a:extLst>
          </p:cNvPr>
          <p:cNvSpPr/>
          <p:nvPr/>
        </p:nvSpPr>
        <p:spPr>
          <a:xfrm>
            <a:off x="1257300" y="285935"/>
            <a:ext cx="990620" cy="3076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24404196"/>
      </p:ext>
    </p:extLst>
  </p:cSld>
  <p:clrMapOvr>
    <a:masterClrMapping/>
  </p:clrMapOvr>
  <mc:AlternateContent xmlns:mc="http://schemas.openxmlformats.org/markup-compatibility/2006" xmlns:p14="http://schemas.microsoft.com/office/powerpoint/2010/main">
    <mc:Choice Requires="p14">
      <p:transition spd="med" p14:dur="700" advTm="24403">
        <p:fade/>
      </p:transition>
    </mc:Choice>
    <mc:Fallback xmlns="">
      <p:transition spd="med" advTm="24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up)">
                                      <p:cBhvr>
                                        <p:cTn id="9" dur="1000"/>
                                        <p:tgtEl>
                                          <p:spTgt spid="29"/>
                                        </p:tgtEl>
                                      </p:cBhvr>
                                    </p:animEffect>
                                  </p:childTnLst>
                                </p:cTn>
                              </p:par>
                              <p:par>
                                <p:cTn id="10" presetID="22" presetClass="entr" presetSubtype="1"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1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9"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114299" y="-228600"/>
            <a:ext cx="9258300" cy="74601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FB9EE3-49B5-4A62-8292-CA59F1A691D1}"/>
              </a:ext>
            </a:extLst>
          </p:cNvPr>
          <p:cNvPicPr>
            <a:picLocks noChangeAspect="1"/>
          </p:cNvPicPr>
          <p:nvPr/>
        </p:nvPicPr>
        <p:blipFill>
          <a:blip r:embed="rId6"/>
          <a:stretch>
            <a:fillRect/>
          </a:stretch>
        </p:blipFill>
        <p:spPr>
          <a:xfrm>
            <a:off x="828986" y="4773080"/>
            <a:ext cx="189953" cy="227944"/>
          </a:xfrm>
          <a:prstGeom prst="rect">
            <a:avLst/>
          </a:prstGeom>
        </p:spPr>
      </p:pic>
      <p:sp>
        <p:nvSpPr>
          <p:cNvPr id="20" name="Rectangle 19">
            <a:extLst>
              <a:ext uri="{FF2B5EF4-FFF2-40B4-BE49-F238E27FC236}">
                <a16:creationId xmlns:a16="http://schemas.microsoft.com/office/drawing/2014/main" id="{D794E46C-1536-4A46-AFB5-34213B306B21}"/>
              </a:ext>
            </a:extLst>
          </p:cNvPr>
          <p:cNvSpPr/>
          <p:nvPr/>
        </p:nvSpPr>
        <p:spPr>
          <a:xfrm>
            <a:off x="7521386" y="1700253"/>
            <a:ext cx="1435100" cy="35530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063603A1-88D2-4061-8D1B-C13550E29AD7}"/>
              </a:ext>
            </a:extLst>
          </p:cNvPr>
          <p:cNvGrpSpPr/>
          <p:nvPr/>
        </p:nvGrpSpPr>
        <p:grpSpPr>
          <a:xfrm>
            <a:off x="364393" y="324035"/>
            <a:ext cx="7950621" cy="5142718"/>
            <a:chOff x="152400" y="954002"/>
            <a:chExt cx="8951144" cy="5824826"/>
          </a:xfrm>
        </p:grpSpPr>
        <p:pic>
          <p:nvPicPr>
            <p:cNvPr id="23" name="Picture 22">
              <a:extLst>
                <a:ext uri="{FF2B5EF4-FFF2-40B4-BE49-F238E27FC236}">
                  <a16:creationId xmlns:a16="http://schemas.microsoft.com/office/drawing/2014/main" id="{02E5BF37-7185-4592-8EA7-D39DE9982D11}"/>
                </a:ext>
              </a:extLst>
            </p:cNvPr>
            <p:cNvPicPr>
              <a:picLocks noChangeAspect="1"/>
            </p:cNvPicPr>
            <p:nvPr/>
          </p:nvPicPr>
          <p:blipFill>
            <a:blip r:embed="rId7"/>
            <a:stretch>
              <a:fillRect/>
            </a:stretch>
          </p:blipFill>
          <p:spPr>
            <a:xfrm>
              <a:off x="152400" y="954002"/>
              <a:ext cx="8951144" cy="5824826"/>
            </a:xfrm>
            <a:prstGeom prst="rect">
              <a:avLst/>
            </a:prstGeom>
          </p:spPr>
        </p:pic>
        <p:pic>
          <p:nvPicPr>
            <p:cNvPr id="16" name="Picture 15">
              <a:extLst>
                <a:ext uri="{FF2B5EF4-FFF2-40B4-BE49-F238E27FC236}">
                  <a16:creationId xmlns:a16="http://schemas.microsoft.com/office/drawing/2014/main" id="{4CC4F873-1E32-4E01-BDA8-3B3E37CE2423}"/>
                </a:ext>
              </a:extLst>
            </p:cNvPr>
            <p:cNvPicPr>
              <a:picLocks noChangeAspect="1"/>
            </p:cNvPicPr>
            <p:nvPr/>
          </p:nvPicPr>
          <p:blipFill>
            <a:blip r:embed="rId8"/>
            <a:stretch>
              <a:fillRect/>
            </a:stretch>
          </p:blipFill>
          <p:spPr>
            <a:xfrm>
              <a:off x="187514" y="2169932"/>
              <a:ext cx="2457450" cy="347892"/>
            </a:xfrm>
            <a:prstGeom prst="rect">
              <a:avLst/>
            </a:prstGeom>
          </p:spPr>
        </p:pic>
      </p:grpSp>
      <p:sp>
        <p:nvSpPr>
          <p:cNvPr id="15" name="TextBox 14">
            <a:extLst>
              <a:ext uri="{FF2B5EF4-FFF2-40B4-BE49-F238E27FC236}">
                <a16:creationId xmlns:a16="http://schemas.microsoft.com/office/drawing/2014/main" id="{6831CA78-DEC4-4D40-860A-AC6C34D81A40}"/>
              </a:ext>
            </a:extLst>
          </p:cNvPr>
          <p:cNvSpPr txBox="1"/>
          <p:nvPr/>
        </p:nvSpPr>
        <p:spPr>
          <a:xfrm>
            <a:off x="5203303" y="324035"/>
            <a:ext cx="1435100" cy="584775"/>
          </a:xfrm>
          <a:prstGeom prst="rect">
            <a:avLst/>
          </a:prstGeom>
          <a:noFill/>
        </p:spPr>
        <p:txBody>
          <a:bodyPr wrap="square" rtlCol="0">
            <a:spAutoFit/>
          </a:bodyPr>
          <a:lstStyle/>
          <a:p>
            <a:r>
              <a:rPr lang="en-US" sz="3200" dirty="0">
                <a:solidFill>
                  <a:srgbClr val="FF0000"/>
                </a:solidFill>
              </a:rPr>
              <a:t>Search</a:t>
            </a:r>
          </a:p>
        </p:txBody>
      </p:sp>
      <p:sp>
        <p:nvSpPr>
          <p:cNvPr id="29" name="Oval 28">
            <a:extLst>
              <a:ext uri="{FF2B5EF4-FFF2-40B4-BE49-F238E27FC236}">
                <a16:creationId xmlns:a16="http://schemas.microsoft.com/office/drawing/2014/main" id="{61CD18A1-443F-4D7B-9653-B4EAD6A134BF}"/>
              </a:ext>
            </a:extLst>
          </p:cNvPr>
          <p:cNvSpPr/>
          <p:nvPr/>
        </p:nvSpPr>
        <p:spPr>
          <a:xfrm>
            <a:off x="1168420" y="285935"/>
            <a:ext cx="1079500" cy="3076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E63093-A4F8-4D1B-B44D-C8C56A13B24F}"/>
              </a:ext>
            </a:extLst>
          </p:cNvPr>
          <p:cNvPicPr>
            <a:picLocks noChangeAspect="1"/>
          </p:cNvPicPr>
          <p:nvPr/>
        </p:nvPicPr>
        <p:blipFill>
          <a:blip r:embed="rId9"/>
          <a:stretch>
            <a:fillRect/>
          </a:stretch>
        </p:blipFill>
        <p:spPr>
          <a:xfrm>
            <a:off x="395582" y="5221809"/>
            <a:ext cx="7975478" cy="1914538"/>
          </a:xfrm>
          <a:prstGeom prst="rect">
            <a:avLst/>
          </a:prstGeom>
        </p:spPr>
      </p:pic>
      <p:sp>
        <p:nvSpPr>
          <p:cNvPr id="9" name="Rectangle: Rounded Corners 8">
            <a:extLst>
              <a:ext uri="{FF2B5EF4-FFF2-40B4-BE49-F238E27FC236}">
                <a16:creationId xmlns:a16="http://schemas.microsoft.com/office/drawing/2014/main" id="{6D078751-FE4D-44ED-89E6-237FD68C2B0C}"/>
              </a:ext>
            </a:extLst>
          </p:cNvPr>
          <p:cNvSpPr/>
          <p:nvPr/>
        </p:nvSpPr>
        <p:spPr>
          <a:xfrm>
            <a:off x="364393" y="3351504"/>
            <a:ext cx="8006667" cy="128905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0C0B6F3A-0B7D-46E0-919C-52474B9E8C7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B8F65C17-A01C-2FE0-294C-F692B6B96EA1}"/>
              </a:ext>
            </a:extLst>
          </p:cNvPr>
          <p:cNvPicPr>
            <a:picLocks noChangeAspect="1"/>
          </p:cNvPicPr>
          <p:nvPr/>
        </p:nvPicPr>
        <p:blipFill>
          <a:blip r:embed="rId11"/>
          <a:stretch>
            <a:fillRect/>
          </a:stretch>
        </p:blipFill>
        <p:spPr>
          <a:xfrm>
            <a:off x="408010" y="5221809"/>
            <a:ext cx="7950621" cy="3312046"/>
          </a:xfrm>
          <a:prstGeom prst="rect">
            <a:avLst/>
          </a:prstGeom>
        </p:spPr>
      </p:pic>
    </p:spTree>
    <p:custDataLst>
      <p:tags r:id="rId1"/>
    </p:custDataLst>
    <p:extLst>
      <p:ext uri="{BB962C8B-B14F-4D97-AF65-F5344CB8AC3E}">
        <p14:creationId xmlns:p14="http://schemas.microsoft.com/office/powerpoint/2010/main" val="563311717"/>
      </p:ext>
    </p:extLst>
  </p:cSld>
  <p:clrMapOvr>
    <a:masterClrMapping/>
  </p:clrMapOvr>
  <mc:AlternateContent xmlns:mc="http://schemas.openxmlformats.org/markup-compatibility/2006" xmlns:p14="http://schemas.microsoft.com/office/powerpoint/2010/main">
    <mc:Choice Requires="p14">
      <p:transition spd="med" p14:dur="700" advTm="8173">
        <p:fade/>
      </p:transition>
    </mc:Choice>
    <mc:Fallback xmlns="">
      <p:transition spd="med" advTm="8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1000"/>
                                        <p:tgtEl>
                                          <p:spTgt spid="1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5"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B4D7A4-AE2B-4699-A227-7B9707EF1CC3}"/>
              </a:ext>
            </a:extLst>
          </p:cNvPr>
          <p:cNvSpPr/>
          <p:nvPr/>
        </p:nvSpPr>
        <p:spPr>
          <a:xfrm>
            <a:off x="-114299" y="-228600"/>
            <a:ext cx="9258300" cy="74601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794E46C-1536-4A46-AFB5-34213B306B21}"/>
              </a:ext>
            </a:extLst>
          </p:cNvPr>
          <p:cNvSpPr/>
          <p:nvPr/>
        </p:nvSpPr>
        <p:spPr>
          <a:xfrm>
            <a:off x="7521386" y="1700253"/>
            <a:ext cx="1435100" cy="35530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063603A1-88D2-4061-8D1B-C13550E29AD7}"/>
              </a:ext>
            </a:extLst>
          </p:cNvPr>
          <p:cNvGrpSpPr/>
          <p:nvPr/>
        </p:nvGrpSpPr>
        <p:grpSpPr>
          <a:xfrm>
            <a:off x="187514" y="-1471616"/>
            <a:ext cx="7950621" cy="5142718"/>
            <a:chOff x="152400" y="954002"/>
            <a:chExt cx="8951144" cy="5824826"/>
          </a:xfrm>
        </p:grpSpPr>
        <p:pic>
          <p:nvPicPr>
            <p:cNvPr id="23" name="Picture 22">
              <a:extLst>
                <a:ext uri="{FF2B5EF4-FFF2-40B4-BE49-F238E27FC236}">
                  <a16:creationId xmlns:a16="http://schemas.microsoft.com/office/drawing/2014/main" id="{02E5BF37-7185-4592-8EA7-D39DE9982D11}"/>
                </a:ext>
              </a:extLst>
            </p:cNvPr>
            <p:cNvPicPr>
              <a:picLocks noChangeAspect="1"/>
            </p:cNvPicPr>
            <p:nvPr/>
          </p:nvPicPr>
          <p:blipFill>
            <a:blip r:embed="rId6"/>
            <a:stretch>
              <a:fillRect/>
            </a:stretch>
          </p:blipFill>
          <p:spPr>
            <a:xfrm>
              <a:off x="152400" y="954002"/>
              <a:ext cx="8951144" cy="5824826"/>
            </a:xfrm>
            <a:prstGeom prst="rect">
              <a:avLst/>
            </a:prstGeom>
          </p:spPr>
        </p:pic>
        <p:pic>
          <p:nvPicPr>
            <p:cNvPr id="16" name="Picture 15">
              <a:extLst>
                <a:ext uri="{FF2B5EF4-FFF2-40B4-BE49-F238E27FC236}">
                  <a16:creationId xmlns:a16="http://schemas.microsoft.com/office/drawing/2014/main" id="{4CC4F873-1E32-4E01-BDA8-3B3E37CE2423}"/>
                </a:ext>
              </a:extLst>
            </p:cNvPr>
            <p:cNvPicPr>
              <a:picLocks noChangeAspect="1"/>
            </p:cNvPicPr>
            <p:nvPr/>
          </p:nvPicPr>
          <p:blipFill>
            <a:blip r:embed="rId7"/>
            <a:stretch>
              <a:fillRect/>
            </a:stretch>
          </p:blipFill>
          <p:spPr>
            <a:xfrm>
              <a:off x="187514" y="2169932"/>
              <a:ext cx="2457450" cy="347892"/>
            </a:xfrm>
            <a:prstGeom prst="rect">
              <a:avLst/>
            </a:prstGeom>
          </p:spPr>
        </p:pic>
      </p:grpSp>
      <p:sp>
        <p:nvSpPr>
          <p:cNvPr id="29" name="Oval 28">
            <a:extLst>
              <a:ext uri="{FF2B5EF4-FFF2-40B4-BE49-F238E27FC236}">
                <a16:creationId xmlns:a16="http://schemas.microsoft.com/office/drawing/2014/main" id="{61CD18A1-443F-4D7B-9653-B4EAD6A134BF}"/>
              </a:ext>
            </a:extLst>
          </p:cNvPr>
          <p:cNvSpPr/>
          <p:nvPr/>
        </p:nvSpPr>
        <p:spPr>
          <a:xfrm>
            <a:off x="1321969" y="423426"/>
            <a:ext cx="1079500" cy="3076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831CA78-DEC4-4D40-860A-AC6C34D81A40}"/>
              </a:ext>
            </a:extLst>
          </p:cNvPr>
          <p:cNvSpPr txBox="1"/>
          <p:nvPr/>
        </p:nvSpPr>
        <p:spPr>
          <a:xfrm>
            <a:off x="1527585" y="2731941"/>
            <a:ext cx="3433994" cy="584775"/>
          </a:xfrm>
          <a:prstGeom prst="rect">
            <a:avLst/>
          </a:prstGeom>
          <a:solidFill>
            <a:schemeClr val="bg2"/>
          </a:solidFill>
          <a:ln>
            <a:solidFill>
              <a:srgbClr val="FF0000"/>
            </a:solidFill>
          </a:ln>
        </p:spPr>
        <p:txBody>
          <a:bodyPr wrap="square" rtlCol="0">
            <a:spAutoFit/>
          </a:bodyPr>
          <a:lstStyle/>
          <a:p>
            <a:pPr algn="ctr"/>
            <a:r>
              <a:rPr lang="en-US" sz="3200" dirty="0">
                <a:solidFill>
                  <a:srgbClr val="FF0000"/>
                </a:solidFill>
              </a:rPr>
              <a:t>Transmittal List</a:t>
            </a:r>
          </a:p>
        </p:txBody>
      </p:sp>
      <p:pic>
        <p:nvPicPr>
          <p:cNvPr id="3" name="Picture 2">
            <a:extLst>
              <a:ext uri="{FF2B5EF4-FFF2-40B4-BE49-F238E27FC236}">
                <a16:creationId xmlns:a16="http://schemas.microsoft.com/office/drawing/2014/main" id="{4DA24286-F08A-7803-B1E3-C380719C482F}"/>
              </a:ext>
            </a:extLst>
          </p:cNvPr>
          <p:cNvPicPr>
            <a:picLocks noChangeAspect="1"/>
          </p:cNvPicPr>
          <p:nvPr/>
        </p:nvPicPr>
        <p:blipFill>
          <a:blip r:embed="rId8"/>
          <a:stretch>
            <a:fillRect/>
          </a:stretch>
        </p:blipFill>
        <p:spPr>
          <a:xfrm>
            <a:off x="306470" y="3671102"/>
            <a:ext cx="7950621" cy="3312046"/>
          </a:xfrm>
          <a:prstGeom prst="rect">
            <a:avLst/>
          </a:prstGeom>
        </p:spPr>
      </p:pic>
      <p:sp>
        <p:nvSpPr>
          <p:cNvPr id="2" name="Rectangle: Rounded Corners 1">
            <a:extLst>
              <a:ext uri="{FF2B5EF4-FFF2-40B4-BE49-F238E27FC236}">
                <a16:creationId xmlns:a16="http://schemas.microsoft.com/office/drawing/2014/main" id="{0DAC39A9-F2D9-41FC-A49E-30563CDEAA32}"/>
              </a:ext>
            </a:extLst>
          </p:cNvPr>
          <p:cNvSpPr/>
          <p:nvPr/>
        </p:nvSpPr>
        <p:spPr>
          <a:xfrm>
            <a:off x="256910" y="3927522"/>
            <a:ext cx="7811828" cy="64633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A6FF6D28-9DB0-60E0-43A3-F290D454EA1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50677159"/>
      </p:ext>
    </p:extLst>
  </p:cSld>
  <p:clrMapOvr>
    <a:masterClrMapping/>
  </p:clrMapOvr>
  <mc:AlternateContent xmlns:mc="http://schemas.openxmlformats.org/markup-compatibility/2006" xmlns:p14="http://schemas.microsoft.com/office/powerpoint/2010/main">
    <mc:Choice Requires="p14">
      <p:transition spd="slow" p14:dur="1200" advTm="51943">
        <p14:prism/>
      </p:transition>
    </mc:Choice>
    <mc:Fallback xmlns="">
      <p:transition spd="slow" advTm="51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1"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up)">
                                      <p:cBhvr>
                                        <p:cTn id="9" dur="1000"/>
                                        <p:tgtEl>
                                          <p:spTgt spid="29"/>
                                        </p:tgtEl>
                                      </p:cBhvr>
                                    </p:animEffect>
                                  </p:childTnLst>
                                </p:cTn>
                              </p:par>
                              <p:par>
                                <p:cTn id="10" presetID="22" presetClass="entr" presetSubtype="1" fill="hold"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1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29"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39.2|15.7|15.8|8.7|38.9"/>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7.3|10.5|21.3|10.4|6.1|5.1"/>
</p:tagLst>
</file>

<file path=ppt/tags/tag12.xml><?xml version="1.0" encoding="utf-8"?>
<p:tagLst xmlns:a="http://schemas.openxmlformats.org/drawingml/2006/main" xmlns:r="http://schemas.openxmlformats.org/officeDocument/2006/relationships" xmlns:p="http://schemas.openxmlformats.org/presentationml/2006/main">
  <p:tag name="TIMING" val="|19.1|5.1"/>
</p:tagLst>
</file>

<file path=ppt/tags/tag13.xml><?xml version="1.0" encoding="utf-8"?>
<p:tagLst xmlns:a="http://schemas.openxmlformats.org/drawingml/2006/main" xmlns:r="http://schemas.openxmlformats.org/officeDocument/2006/relationships" xmlns:p="http://schemas.openxmlformats.org/presentationml/2006/main">
  <p:tag name="TIMING" val="|4.9|7|3.5"/>
</p:tagLst>
</file>

<file path=ppt/tags/tag14.xml><?xml version="1.0" encoding="utf-8"?>
<p:tagLst xmlns:a="http://schemas.openxmlformats.org/drawingml/2006/main" xmlns:r="http://schemas.openxmlformats.org/officeDocument/2006/relationships" xmlns:p="http://schemas.openxmlformats.org/presentationml/2006/main">
  <p:tag name="TIMING" val="|15.1"/>
</p:tagLst>
</file>

<file path=ppt/tags/tag15.xml><?xml version="1.0" encoding="utf-8"?>
<p:tagLst xmlns:a="http://schemas.openxmlformats.org/drawingml/2006/main" xmlns:r="http://schemas.openxmlformats.org/officeDocument/2006/relationships" xmlns:p="http://schemas.openxmlformats.org/presentationml/2006/main">
  <p:tag name="TIMING" val="|10.3"/>
</p:tagLst>
</file>

<file path=ppt/tags/tag16.xml><?xml version="1.0" encoding="utf-8"?>
<p:tagLst xmlns:a="http://schemas.openxmlformats.org/drawingml/2006/main" xmlns:r="http://schemas.openxmlformats.org/officeDocument/2006/relationships" xmlns:p="http://schemas.openxmlformats.org/presentationml/2006/main">
  <p:tag name="TIMING" val="|22.7"/>
</p:tagLst>
</file>

<file path=ppt/tags/tag17.xml><?xml version="1.0" encoding="utf-8"?>
<p:tagLst xmlns:a="http://schemas.openxmlformats.org/drawingml/2006/main" xmlns:r="http://schemas.openxmlformats.org/officeDocument/2006/relationships" xmlns:p="http://schemas.openxmlformats.org/presentationml/2006/main">
  <p:tag name="TIMING" val="|10"/>
</p:tagLst>
</file>

<file path=ppt/tags/tag18.xml><?xml version="1.0" encoding="utf-8"?>
<p:tagLst xmlns:a="http://schemas.openxmlformats.org/drawingml/2006/main" xmlns:r="http://schemas.openxmlformats.org/officeDocument/2006/relationships" xmlns:p="http://schemas.openxmlformats.org/presentationml/2006/main">
  <p:tag name="TIMING" val="|8.4"/>
</p:tagLst>
</file>

<file path=ppt/tags/tag19.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ags/tag20.xml><?xml version="1.0" encoding="utf-8"?>
<p:tagLst xmlns:a="http://schemas.openxmlformats.org/drawingml/2006/main" xmlns:r="http://schemas.openxmlformats.org/officeDocument/2006/relationships" xmlns:p="http://schemas.openxmlformats.org/presentationml/2006/main">
  <p:tag name="TIMING" val="|10.5|6.3"/>
</p:tagLst>
</file>

<file path=ppt/tags/tag3.xml><?xml version="1.0" encoding="utf-8"?>
<p:tagLst xmlns:a="http://schemas.openxmlformats.org/drawingml/2006/main" xmlns:r="http://schemas.openxmlformats.org/officeDocument/2006/relationships" xmlns:p="http://schemas.openxmlformats.org/presentationml/2006/main">
  <p:tag name="TIMING" val="|11.3|22.3|16.6|7"/>
</p:tagLst>
</file>

<file path=ppt/tags/tag4.xml><?xml version="1.0" encoding="utf-8"?>
<p:tagLst xmlns:a="http://schemas.openxmlformats.org/drawingml/2006/main" xmlns:r="http://schemas.openxmlformats.org/officeDocument/2006/relationships" xmlns:p="http://schemas.openxmlformats.org/presentationml/2006/main">
  <p:tag name="TIMING" val="|6.5|41.8"/>
</p:tagLst>
</file>

<file path=ppt/tags/tag5.xml><?xml version="1.0" encoding="utf-8"?>
<p:tagLst xmlns:a="http://schemas.openxmlformats.org/drawingml/2006/main" xmlns:r="http://schemas.openxmlformats.org/officeDocument/2006/relationships" xmlns:p="http://schemas.openxmlformats.org/presentationml/2006/main">
  <p:tag name="TIMING" val="|3.6"/>
</p:tagLst>
</file>

<file path=ppt/tags/tag6.xml><?xml version="1.0" encoding="utf-8"?>
<p:tagLst xmlns:a="http://schemas.openxmlformats.org/drawingml/2006/main" xmlns:r="http://schemas.openxmlformats.org/officeDocument/2006/relationships" xmlns:p="http://schemas.openxmlformats.org/presentationml/2006/main">
  <p:tag name="TIMING" val="|18.5"/>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8.3|64.1|3"/>
</p:tagLst>
</file>

<file path=ppt/tags/tag9.xml><?xml version="1.0" encoding="utf-8"?>
<p:tagLst xmlns:a="http://schemas.openxmlformats.org/drawingml/2006/main" xmlns:r="http://schemas.openxmlformats.org/officeDocument/2006/relationships" xmlns:p="http://schemas.openxmlformats.org/presentationml/2006/main">
  <p:tag name="TIMING" val="|19.6|7.1"/>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04AA3C9B-52C5-4F2E-B211-791973615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40615B-1D2B-4419-B682-39621D91AEB4}">
  <ds:schemaRefs>
    <ds:schemaRef ds:uri="http://www.w3.org/XML/1998/namespace"/>
    <ds:schemaRef ds:uri="http://schemas.microsoft.com/office/2006/documentManagement/types"/>
    <ds:schemaRef ds:uri="http://purl.org/dc/terms/"/>
    <ds:schemaRef ds:uri="http://schemas.microsoft.com/office/2006/metadata/properties"/>
    <ds:schemaRef ds:uri="678c04f6-f183-44c2-9cd0-bee70d2694e8"/>
    <ds:schemaRef ds:uri="f2996780-8ee3-477e-ac96-c28f58c3e646"/>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2037</TotalTime>
  <Words>2726</Words>
  <Application>Microsoft Office PowerPoint</Application>
  <PresentationFormat>On-screen Show (4:3)</PresentationFormat>
  <Paragraphs>251</Paragraphs>
  <Slides>31</Slides>
  <Notes>31</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Apple Symbols</vt:lpstr>
      <vt:lpstr>Arial</vt:lpstr>
      <vt:lpstr>Calibri</vt:lpstr>
      <vt:lpstr>Helvetica</vt:lpstr>
      <vt:lpstr>Roboto</vt:lpstr>
      <vt:lpstr>Segoe UI</vt:lpstr>
      <vt:lpstr>Symbol</vt:lpstr>
      <vt:lpstr>Times New Roman</vt:lpstr>
      <vt:lpstr>Trebuchet MS</vt:lpstr>
      <vt:lpstr>Wingdings</vt:lpstr>
      <vt:lpstr>Legion-0513</vt:lpstr>
      <vt:lpstr>MyLegion.org</vt:lpstr>
      <vt:lpstr>MEMBERSHIP PROCESSING IMPORTANT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New Member </vt:lpstr>
      <vt:lpstr>PowerPoint Presentation</vt:lpstr>
      <vt:lpstr>PowerPoint Presentation</vt:lpstr>
      <vt:lpstr>PowerPoint Presentation</vt:lpstr>
      <vt:lpstr>Transfer Member Member must renew in same transaction</vt:lpstr>
      <vt:lpstr>PowerPoint Presentation</vt:lpstr>
      <vt:lpstr>PowerPoint Presentation</vt:lpstr>
      <vt:lpstr>PowerPoint Presentation</vt:lpstr>
      <vt:lpstr>Membership Processing MEMBERSHIP &gt; POST TRANSMITTAL </vt:lpstr>
      <vt:lpstr>Membership Processing MEMBERSHIP &gt; POST TRANSMITTAL PAYMENT </vt:lpstr>
      <vt:lpstr>Membership Processing MEMBERSHIP &gt; POST TRANSMITTAL PAYMENT </vt:lpstr>
      <vt:lpstr>PowerPoint Presentation</vt:lpstr>
      <vt:lpstr>PowerPoint Presentation</vt:lpstr>
      <vt:lpstr>Update payment information</vt:lpstr>
      <vt:lpstr>Update payment information</vt:lpstr>
      <vt:lpstr>PowerPoint Presentation</vt:lpstr>
      <vt:lpstr>Transmittal History</vt:lpstr>
      <vt:lpstr>PowerPoint Presentation</vt:lpstr>
      <vt:lpstr>Online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9</cp:revision>
  <dcterms:created xsi:type="dcterms:W3CDTF">2020-11-25T00:19:48Z</dcterms:created>
  <dcterms:modified xsi:type="dcterms:W3CDTF">2022-12-01T15:20:37Z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Method">
    <vt:lpwstr>Standard</vt:lpwstr>
  </property>
  <property fmtid="{D5CDD505-2E9C-101B-9397-08002B2CF9AE}" pid="11" name="MSIP_Label_ecc91b28-7e0e-4bfd-870f-ca289b7f09ce_ActionId">
    <vt:lpwstr>f4895f9f-8328-4623-9b95-2a20c8aacfac</vt:lpwstr>
  </property>
  <property fmtid="{D5CDD505-2E9C-101B-9397-08002B2CF9AE}" pid="12" name="MSIP_Label_ecc91b28-7e0e-4bfd-870f-ca289b7f09ce_SiteId">
    <vt:lpwstr>dd9d243c-8688-470f-8812-4ceb7ac50b6c</vt:lpwstr>
  </property>
  <property fmtid="{D5CDD505-2E9C-101B-9397-08002B2CF9AE}" pid="13" name="MediaServiceImageTags">
    <vt:lpwstr/>
  </property>
  <property fmtid="{D5CDD505-2E9C-101B-9397-08002B2CF9AE}" pid="14" name="MSIP_Label_ecc91b28-7e0e-4bfd-870f-ca289b7f09ce_Enabled">
    <vt:lpwstr>true</vt:lpwstr>
  </property>
  <property fmtid="{D5CDD505-2E9C-101B-9397-08002B2CF9AE}" pid="15" name="MSIP_Label_ecc91b28-7e0e-4bfd-870f-ca289b7f09ce_Name">
    <vt:lpwstr>Confidential</vt:lpwstr>
  </property>
  <property fmtid="{D5CDD505-2E9C-101B-9397-08002B2CF9AE}" pid="16" name="MSIP_Label_ecc91b28-7e0e-4bfd-870f-ca289b7f09ce_SetDate">
    <vt:lpwstr>2022-11-27T20:56:26Z</vt:lpwstr>
  </property>
  <property fmtid="{D5CDD505-2E9C-101B-9397-08002B2CF9AE}" pid="17" name="MSIP_Label_ecc91b28-7e0e-4bfd-870f-ca289b7f09ce_ContentBits">
    <vt:lpwstr>0</vt:lpwstr>
  </property>
</Properties>
</file>